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62" r:id="rId2"/>
    <p:sldId id="263" r:id="rId3"/>
    <p:sldId id="264" r:id="rId4"/>
    <p:sldId id="265" r:id="rId5"/>
    <p:sldId id="266" r:id="rId6"/>
    <p:sldId id="267" r:id="rId7"/>
    <p:sldId id="286" r:id="rId8"/>
    <p:sldId id="287" r:id="rId9"/>
    <p:sldId id="284" r:id="rId10"/>
    <p:sldId id="290" r:id="rId11"/>
    <p:sldId id="292" r:id="rId12"/>
    <p:sldId id="293" r:id="rId13"/>
    <p:sldId id="268" r:id="rId14"/>
    <p:sldId id="269" r:id="rId15"/>
    <p:sldId id="270" r:id="rId16"/>
    <p:sldId id="271" r:id="rId17"/>
    <p:sldId id="285" r:id="rId18"/>
    <p:sldId id="288" r:id="rId19"/>
    <p:sldId id="272" r:id="rId20"/>
    <p:sldId id="289" r:id="rId21"/>
    <p:sldId id="273" r:id="rId22"/>
    <p:sldId id="29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351DD3-F06D-FB42-B0CD-C3F75FE28D35}" v="762" dt="2020-07-19T23:39:12.4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3"/>
    <p:restoredTop sz="94719"/>
  </p:normalViewPr>
  <p:slideViewPr>
    <p:cSldViewPr snapToGrid="0" snapToObjects="1">
      <p:cViewPr>
        <p:scale>
          <a:sx n="77" d="100"/>
          <a:sy n="77" d="100"/>
        </p:scale>
        <p:origin x="3736" y="17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10.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846B63-77CA-3B45-B21D-C0068F2956E6}" type="datetimeFigureOut">
              <a:rPr lang="en-US" smtClean="0"/>
              <a:t>7/19/20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343CA6-415C-F24D-BB7C-13CDAEAA41ED}" type="slidenum">
              <a:rPr lang="en-US" smtClean="0"/>
              <a:t>‹#›</a:t>
            </a:fld>
            <a:endParaRPr lang="en-US"/>
          </a:p>
        </p:txBody>
      </p:sp>
    </p:spTree>
    <p:extLst>
      <p:ext uri="{BB962C8B-B14F-4D97-AF65-F5344CB8AC3E}">
        <p14:creationId xmlns:p14="http://schemas.microsoft.com/office/powerpoint/2010/main" val="3716387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a:t>
            </a:fld>
            <a:endParaRPr lang="en-US"/>
          </a:p>
        </p:txBody>
      </p:sp>
    </p:spTree>
    <p:extLst>
      <p:ext uri="{BB962C8B-B14F-4D97-AF65-F5344CB8AC3E}">
        <p14:creationId xmlns:p14="http://schemas.microsoft.com/office/powerpoint/2010/main" val="110062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10</a:t>
            </a:fld>
            <a:endParaRPr lang="en-US"/>
          </a:p>
        </p:txBody>
      </p:sp>
    </p:spTree>
    <p:extLst>
      <p:ext uri="{BB962C8B-B14F-4D97-AF65-F5344CB8AC3E}">
        <p14:creationId xmlns:p14="http://schemas.microsoft.com/office/powerpoint/2010/main" val="17110591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11</a:t>
            </a:fld>
            <a:endParaRPr lang="en-US"/>
          </a:p>
        </p:txBody>
      </p:sp>
    </p:spTree>
    <p:extLst>
      <p:ext uri="{BB962C8B-B14F-4D97-AF65-F5344CB8AC3E}">
        <p14:creationId xmlns:p14="http://schemas.microsoft.com/office/powerpoint/2010/main" val="489156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BC5FBF-8F2B-624F-8AFA-B9D42BFC95F9}" type="slidenum">
              <a:rPr lang="en-US" smtClean="0"/>
              <a:t>12</a:t>
            </a:fld>
            <a:endParaRPr lang="en-US"/>
          </a:p>
        </p:txBody>
      </p:sp>
    </p:spTree>
    <p:extLst>
      <p:ext uri="{BB962C8B-B14F-4D97-AF65-F5344CB8AC3E}">
        <p14:creationId xmlns:p14="http://schemas.microsoft.com/office/powerpoint/2010/main" val="905375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13</a:t>
            </a:fld>
            <a:endParaRPr lang="en-US"/>
          </a:p>
        </p:txBody>
      </p:sp>
    </p:spTree>
    <p:extLst>
      <p:ext uri="{BB962C8B-B14F-4D97-AF65-F5344CB8AC3E}">
        <p14:creationId xmlns:p14="http://schemas.microsoft.com/office/powerpoint/2010/main" val="40897488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14</a:t>
            </a:fld>
            <a:endParaRPr lang="en-US"/>
          </a:p>
        </p:txBody>
      </p:sp>
    </p:spTree>
    <p:extLst>
      <p:ext uri="{BB962C8B-B14F-4D97-AF65-F5344CB8AC3E}">
        <p14:creationId xmlns:p14="http://schemas.microsoft.com/office/powerpoint/2010/main" val="16396001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15</a:t>
            </a:fld>
            <a:endParaRPr lang="en-US"/>
          </a:p>
        </p:txBody>
      </p:sp>
    </p:spTree>
    <p:extLst>
      <p:ext uri="{BB962C8B-B14F-4D97-AF65-F5344CB8AC3E}">
        <p14:creationId xmlns:p14="http://schemas.microsoft.com/office/powerpoint/2010/main" val="36403881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16</a:t>
            </a:fld>
            <a:endParaRPr lang="en-US"/>
          </a:p>
        </p:txBody>
      </p:sp>
    </p:spTree>
    <p:extLst>
      <p:ext uri="{BB962C8B-B14F-4D97-AF65-F5344CB8AC3E}">
        <p14:creationId xmlns:p14="http://schemas.microsoft.com/office/powerpoint/2010/main" val="8147527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17</a:t>
            </a:fld>
            <a:endParaRPr lang="en-US"/>
          </a:p>
        </p:txBody>
      </p:sp>
    </p:spTree>
    <p:extLst>
      <p:ext uri="{BB962C8B-B14F-4D97-AF65-F5344CB8AC3E}">
        <p14:creationId xmlns:p14="http://schemas.microsoft.com/office/powerpoint/2010/main" val="7103747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18</a:t>
            </a:fld>
            <a:endParaRPr lang="en-US"/>
          </a:p>
        </p:txBody>
      </p:sp>
    </p:spTree>
    <p:extLst>
      <p:ext uri="{BB962C8B-B14F-4D97-AF65-F5344CB8AC3E}">
        <p14:creationId xmlns:p14="http://schemas.microsoft.com/office/powerpoint/2010/main" val="18647410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19</a:t>
            </a:fld>
            <a:endParaRPr lang="en-US"/>
          </a:p>
        </p:txBody>
      </p:sp>
    </p:spTree>
    <p:extLst>
      <p:ext uri="{BB962C8B-B14F-4D97-AF65-F5344CB8AC3E}">
        <p14:creationId xmlns:p14="http://schemas.microsoft.com/office/powerpoint/2010/main" val="16284530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2</a:t>
            </a:fld>
            <a:endParaRPr lang="en-US"/>
          </a:p>
        </p:txBody>
      </p:sp>
    </p:spTree>
    <p:extLst>
      <p:ext uri="{BB962C8B-B14F-4D97-AF65-F5344CB8AC3E}">
        <p14:creationId xmlns:p14="http://schemas.microsoft.com/office/powerpoint/2010/main" val="9553068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21</a:t>
            </a:fld>
            <a:endParaRPr lang="en-US"/>
          </a:p>
        </p:txBody>
      </p:sp>
    </p:spTree>
    <p:extLst>
      <p:ext uri="{BB962C8B-B14F-4D97-AF65-F5344CB8AC3E}">
        <p14:creationId xmlns:p14="http://schemas.microsoft.com/office/powerpoint/2010/main" val="251738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3</a:t>
            </a:fld>
            <a:endParaRPr lang="en-US"/>
          </a:p>
        </p:txBody>
      </p:sp>
    </p:spTree>
    <p:extLst>
      <p:ext uri="{BB962C8B-B14F-4D97-AF65-F5344CB8AC3E}">
        <p14:creationId xmlns:p14="http://schemas.microsoft.com/office/powerpoint/2010/main" val="34301219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4</a:t>
            </a:fld>
            <a:endParaRPr lang="en-US"/>
          </a:p>
        </p:txBody>
      </p:sp>
    </p:spTree>
    <p:extLst>
      <p:ext uri="{BB962C8B-B14F-4D97-AF65-F5344CB8AC3E}">
        <p14:creationId xmlns:p14="http://schemas.microsoft.com/office/powerpoint/2010/main" val="500436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5</a:t>
            </a:fld>
            <a:endParaRPr lang="en-US"/>
          </a:p>
        </p:txBody>
      </p:sp>
    </p:spTree>
    <p:extLst>
      <p:ext uri="{BB962C8B-B14F-4D97-AF65-F5344CB8AC3E}">
        <p14:creationId xmlns:p14="http://schemas.microsoft.com/office/powerpoint/2010/main" val="2240632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6</a:t>
            </a:fld>
            <a:endParaRPr lang="en-US"/>
          </a:p>
        </p:txBody>
      </p:sp>
    </p:spTree>
    <p:extLst>
      <p:ext uri="{BB962C8B-B14F-4D97-AF65-F5344CB8AC3E}">
        <p14:creationId xmlns:p14="http://schemas.microsoft.com/office/powerpoint/2010/main" val="40089370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7</a:t>
            </a:fld>
            <a:endParaRPr lang="en-US"/>
          </a:p>
        </p:txBody>
      </p:sp>
    </p:spTree>
    <p:extLst>
      <p:ext uri="{BB962C8B-B14F-4D97-AF65-F5344CB8AC3E}">
        <p14:creationId xmlns:p14="http://schemas.microsoft.com/office/powerpoint/2010/main" val="3490106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8</a:t>
            </a:fld>
            <a:endParaRPr lang="en-US"/>
          </a:p>
        </p:txBody>
      </p:sp>
    </p:spTree>
    <p:extLst>
      <p:ext uri="{BB962C8B-B14F-4D97-AF65-F5344CB8AC3E}">
        <p14:creationId xmlns:p14="http://schemas.microsoft.com/office/powerpoint/2010/main" val="29682890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BC5FBF-8F2B-624F-8AFA-B9D42BFC95F9}" type="slidenum">
              <a:rPr lang="en-US" smtClean="0"/>
              <a:t>9</a:t>
            </a:fld>
            <a:endParaRPr lang="en-US"/>
          </a:p>
        </p:txBody>
      </p:sp>
    </p:spTree>
    <p:extLst>
      <p:ext uri="{BB962C8B-B14F-4D97-AF65-F5344CB8AC3E}">
        <p14:creationId xmlns:p14="http://schemas.microsoft.com/office/powerpoint/2010/main" val="832211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EC87E-00BD-4555-9C15-602F9F45E0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2318E96-8673-4551-A5FE-3827CF1BFD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93E97D-26CB-4DC7-B599-374F7608A1FD}"/>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5" name="Footer Placeholder 4">
            <a:extLst>
              <a:ext uri="{FF2B5EF4-FFF2-40B4-BE49-F238E27FC236}">
                <a16:creationId xmlns:a16="http://schemas.microsoft.com/office/drawing/2014/main" id="{E06B4BD3-25B8-4E61-A2C4-264E07FDFC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8B2CEA-8944-4619-AF7B-DF3FCAEAB523}"/>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4133189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1D8DA-66A3-47EE-A751-E91AEF1F69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4B6C27-6C31-4E3F-8645-AB82CC5483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7EF9C1-768E-4CBD-8A21-EC842F569B73}"/>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5" name="Footer Placeholder 4">
            <a:extLst>
              <a:ext uri="{FF2B5EF4-FFF2-40B4-BE49-F238E27FC236}">
                <a16:creationId xmlns:a16="http://schemas.microsoft.com/office/drawing/2014/main" id="{696B543D-77F6-457B-82DD-FADB8F2384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DBA96B-0358-43FA-B27D-4BFEE12CFB53}"/>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2030038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755530-0846-4C5D-BC20-04B9ABE0523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77B905-AB56-4D29-843F-06A1CBC0C8A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A946FE-C906-46A6-A22B-129D6D52678D}"/>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5" name="Footer Placeholder 4">
            <a:extLst>
              <a:ext uri="{FF2B5EF4-FFF2-40B4-BE49-F238E27FC236}">
                <a16:creationId xmlns:a16="http://schemas.microsoft.com/office/drawing/2014/main" id="{C9DDF37E-5CB5-4563-A2AD-31FAD695AF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EF99FB-AFF9-493A-8448-9FA29F00EA8D}"/>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3776312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9DD0C-1911-4403-8642-87337E1023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B811CB-50EC-4D27-8743-1F9F48E350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279916-298C-4C71-AB02-CB013C5D59AE}"/>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5" name="Footer Placeholder 4">
            <a:extLst>
              <a:ext uri="{FF2B5EF4-FFF2-40B4-BE49-F238E27FC236}">
                <a16:creationId xmlns:a16="http://schemas.microsoft.com/office/drawing/2014/main" id="{81114951-C175-48DE-8688-ED67BEFB47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B8FEFE-8531-4B8D-8FB0-3B801D660FB3}"/>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1743651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BE3C9-F268-4EBD-8268-85D760D886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BDCDF6-C224-4D16-B1AC-CC4FE1CC0D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7631C23-573C-4531-B12E-82C327BB2FFA}"/>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5" name="Footer Placeholder 4">
            <a:extLst>
              <a:ext uri="{FF2B5EF4-FFF2-40B4-BE49-F238E27FC236}">
                <a16:creationId xmlns:a16="http://schemas.microsoft.com/office/drawing/2014/main" id="{5F81FCA2-FECB-4129-8DB4-BF42171D1B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98376C-E33F-4B55-A9F3-133502BBF3FB}"/>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2747921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ED52B-ADD7-4CB6-9895-4DF25BF041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F70F3B-FF6C-450E-B26D-0F7099C79FA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47D1E4-EED4-4342-AF38-B69B488AD4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E307F7-F99B-435E-AF0C-2C99B180015C}"/>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6" name="Footer Placeholder 5">
            <a:extLst>
              <a:ext uri="{FF2B5EF4-FFF2-40B4-BE49-F238E27FC236}">
                <a16:creationId xmlns:a16="http://schemas.microsoft.com/office/drawing/2014/main" id="{3131C814-76CA-4043-B7B2-DCB4F18B6E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0590B8-1869-4A5D-9C62-9B4301950BB9}"/>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1165251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24BAC-8645-4A4E-B531-3BA71CBA71A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044702-58A3-4DEE-A0D0-DE39861F2A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C39D7E-4894-4180-B3EE-14CB4B3C18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F5BCC2A-9EEA-40A3-984D-AE776BAD40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4F304E-A3CF-48B3-A00A-93129B1B39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9DB3DAD-57F0-4FA4-9596-111EFF855091}"/>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8" name="Footer Placeholder 7">
            <a:extLst>
              <a:ext uri="{FF2B5EF4-FFF2-40B4-BE49-F238E27FC236}">
                <a16:creationId xmlns:a16="http://schemas.microsoft.com/office/drawing/2014/main" id="{752D1C20-D0A6-4CCD-9CA4-F6F749E6FC0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8B287E-9B0B-4BA9-9049-B6A3E463AB23}"/>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3039955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0CBB2-BA0E-4C73-B2C9-A5720A09DFF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67822E3-791E-4082-A919-5ABDDB19EAE9}"/>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4" name="Footer Placeholder 3">
            <a:extLst>
              <a:ext uri="{FF2B5EF4-FFF2-40B4-BE49-F238E27FC236}">
                <a16:creationId xmlns:a16="http://schemas.microsoft.com/office/drawing/2014/main" id="{E78F2D02-4F48-4876-BAE6-D1704A858B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B80FFEC-2E2D-4259-BCBB-860EDFFF5B3E}"/>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651819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84B3F4-7C23-4212-928D-C365C7C7398D}"/>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3" name="Footer Placeholder 2">
            <a:extLst>
              <a:ext uri="{FF2B5EF4-FFF2-40B4-BE49-F238E27FC236}">
                <a16:creationId xmlns:a16="http://schemas.microsoft.com/office/drawing/2014/main" id="{245BEA63-AADB-4491-959D-44A6F4B9BC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6BD8914-3956-4967-9E5B-E3AF589EF772}"/>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2805579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A8D6A-4ED7-4F1B-A6BC-957CF823BF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56A3A2-0FDF-46D4-9DF7-ABF66BB469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FDF4715-B1DE-4715-8773-547A1A7D88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2E8452-CAA7-46A5-999A-373F36BE90AE}"/>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6" name="Footer Placeholder 5">
            <a:extLst>
              <a:ext uri="{FF2B5EF4-FFF2-40B4-BE49-F238E27FC236}">
                <a16:creationId xmlns:a16="http://schemas.microsoft.com/office/drawing/2014/main" id="{A9BAD961-A398-47FA-88E1-A66C31E8D3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2CACD7-908D-42BD-991D-ED0579F0CBD7}"/>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3871613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1B025-56F8-4BC8-A1B6-757F49FB1A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E8A3FC-E7B0-43E1-BE46-A486ED34BC1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CE6B5B3-09F1-430D-B429-5FE74E08B0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A357DE-1BC7-4819-A2A0-20C1E6C266ED}"/>
              </a:ext>
            </a:extLst>
          </p:cNvPr>
          <p:cNvSpPr>
            <a:spLocks noGrp="1"/>
          </p:cNvSpPr>
          <p:nvPr>
            <p:ph type="dt" sz="half" idx="10"/>
          </p:nvPr>
        </p:nvSpPr>
        <p:spPr/>
        <p:txBody>
          <a:bodyPr/>
          <a:lstStyle/>
          <a:p>
            <a:fld id="{17112FA7-CF13-424B-8A6A-B0A1A6D70845}" type="datetimeFigureOut">
              <a:rPr lang="en-US" smtClean="0"/>
              <a:t>7/19/20</a:t>
            </a:fld>
            <a:endParaRPr lang="en-US"/>
          </a:p>
        </p:txBody>
      </p:sp>
      <p:sp>
        <p:nvSpPr>
          <p:cNvPr id="6" name="Footer Placeholder 5">
            <a:extLst>
              <a:ext uri="{FF2B5EF4-FFF2-40B4-BE49-F238E27FC236}">
                <a16:creationId xmlns:a16="http://schemas.microsoft.com/office/drawing/2014/main" id="{B834CCA1-5500-4D7F-9BDF-F296AC8638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C8BAB8-BC5F-4488-83D4-35048B94EC6D}"/>
              </a:ext>
            </a:extLst>
          </p:cNvPr>
          <p:cNvSpPr>
            <a:spLocks noGrp="1"/>
          </p:cNvSpPr>
          <p:nvPr>
            <p:ph type="sldNum" sz="quarter" idx="12"/>
          </p:nvPr>
        </p:nvSpPr>
        <p:spPr/>
        <p:txBody>
          <a:bodyPr/>
          <a:lstStyle/>
          <a:p>
            <a:fld id="{E1FB3F00-ABEF-4D41-AFD6-D21338307F0F}" type="slidenum">
              <a:rPr lang="en-US" smtClean="0"/>
              <a:t>‹#›</a:t>
            </a:fld>
            <a:endParaRPr lang="en-US"/>
          </a:p>
        </p:txBody>
      </p:sp>
    </p:spTree>
    <p:extLst>
      <p:ext uri="{BB962C8B-B14F-4D97-AF65-F5344CB8AC3E}">
        <p14:creationId xmlns:p14="http://schemas.microsoft.com/office/powerpoint/2010/main" val="2827105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1"/>
            </a:gs>
            <a:gs pos="100000">
              <a:schemeClr val="tx1">
                <a:lumMod val="50000"/>
                <a:lumOff val="5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CC3ACE-079B-4DB4-88B3-D56DE39184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6E43863-CE07-4653-895E-F11CACF45A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23E79E-7F80-4782-9D68-E636206EDD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112FA7-CF13-424B-8A6A-B0A1A6D70845}" type="datetimeFigureOut">
              <a:rPr lang="en-US" smtClean="0"/>
              <a:t>7/19/20</a:t>
            </a:fld>
            <a:endParaRPr lang="en-US"/>
          </a:p>
        </p:txBody>
      </p:sp>
      <p:sp>
        <p:nvSpPr>
          <p:cNvPr id="5" name="Footer Placeholder 4">
            <a:extLst>
              <a:ext uri="{FF2B5EF4-FFF2-40B4-BE49-F238E27FC236}">
                <a16:creationId xmlns:a16="http://schemas.microsoft.com/office/drawing/2014/main" id="{BB5A76F7-97A0-43E0-BEF9-B02ACF8E5B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EAD22FF-B1CD-4A06-993D-A1397F5951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FB3F00-ABEF-4D41-AFD6-D21338307F0F}" type="slidenum">
              <a:rPr lang="en-US" smtClean="0"/>
              <a:t>‹#›</a:t>
            </a:fld>
            <a:endParaRPr lang="en-US"/>
          </a:p>
        </p:txBody>
      </p:sp>
    </p:spTree>
    <p:extLst>
      <p:ext uri="{BB962C8B-B14F-4D97-AF65-F5344CB8AC3E}">
        <p14:creationId xmlns:p14="http://schemas.microsoft.com/office/powerpoint/2010/main" val="33855702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elearningindustry.com/growth-of-the-elearning-market-gamut-size" TargetMode="External"/><Relationship Id="rId2" Type="http://schemas.openxmlformats.org/officeDocument/2006/relationships/hyperlink" Target="https://www.gminsights.com/pressrelease/elearning-market" TargetMode="External"/><Relationship Id="rId1" Type="http://schemas.openxmlformats.org/officeDocument/2006/relationships/slideLayout" Target="../slideLayouts/slideLayout2.xml"/><Relationship Id="rId4" Type="http://schemas.openxmlformats.org/officeDocument/2006/relationships/hyperlink" Target="https://docs.google.com/document/d/13LaQu34jW-wmqopIzwRdQZ58p7Tl1SXNMgkZmgu_bzE/edit?usp=sharing"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nunnasaketh.wixsite.com/ievolution"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CA171A69-7F0F-E748-8795-497C831CC868}"/>
              </a:ext>
            </a:extLst>
          </p:cNvPr>
          <p:cNvSpPr>
            <a:spLocks noChangeAspect="1"/>
          </p:cNvSpPr>
          <p:nvPr/>
        </p:nvSpPr>
        <p:spPr>
          <a:xfrm rot="2700000">
            <a:off x="4038600" y="1371600"/>
            <a:ext cx="4114800" cy="4114800"/>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noChangeAspect="1"/>
          </p:cNvSpPr>
          <p:nvPr/>
        </p:nvSpPr>
        <p:spPr>
          <a:xfrm rot="2700000">
            <a:off x="5403012" y="2843808"/>
            <a:ext cx="1413995" cy="1413995"/>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700000">
            <a:off x="3810000" y="1142998"/>
            <a:ext cx="4572000" cy="4572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nip Single Corner Rectangle 13">
            <a:extLst>
              <a:ext uri="{FF2B5EF4-FFF2-40B4-BE49-F238E27FC236}">
                <a16:creationId xmlns:a16="http://schemas.microsoft.com/office/drawing/2014/main" id="{D931A926-8197-7F40-8E49-7CDCF9AFEF58}"/>
              </a:ext>
            </a:extLst>
          </p:cNvPr>
          <p:cNvSpPr/>
          <p:nvPr/>
        </p:nvSpPr>
        <p:spPr>
          <a:xfrm>
            <a:off x="1" y="4945967"/>
            <a:ext cx="6004944" cy="1908635"/>
          </a:xfrm>
          <a:custGeom>
            <a:avLst/>
            <a:gdLst>
              <a:gd name="connsiteX0" fmla="*/ 0 w 4743450"/>
              <a:gd name="connsiteY0" fmla="*/ 0 h 2328860"/>
              <a:gd name="connsiteX1" fmla="*/ 3579020 w 4743450"/>
              <a:gd name="connsiteY1" fmla="*/ 0 h 2328860"/>
              <a:gd name="connsiteX2" fmla="*/ 4743450 w 4743450"/>
              <a:gd name="connsiteY2" fmla="*/ 1164430 h 2328860"/>
              <a:gd name="connsiteX3" fmla="*/ 4743450 w 4743450"/>
              <a:gd name="connsiteY3" fmla="*/ 2328860 h 2328860"/>
              <a:gd name="connsiteX4" fmla="*/ 0 w 4743450"/>
              <a:gd name="connsiteY4" fmla="*/ 2328860 h 2328860"/>
              <a:gd name="connsiteX5" fmla="*/ 0 w 4743450"/>
              <a:gd name="connsiteY5" fmla="*/ 0 h 2328860"/>
              <a:gd name="connsiteX0" fmla="*/ 0 w 4743450"/>
              <a:gd name="connsiteY0" fmla="*/ 0 h 2328860"/>
              <a:gd name="connsiteX1" fmla="*/ 3579020 w 4743450"/>
              <a:gd name="connsiteY1" fmla="*/ 0 h 2328860"/>
              <a:gd name="connsiteX2" fmla="*/ 4743450 w 4743450"/>
              <a:gd name="connsiteY2" fmla="*/ 2328860 h 2328860"/>
              <a:gd name="connsiteX3" fmla="*/ 0 w 4743450"/>
              <a:gd name="connsiteY3" fmla="*/ 2328860 h 2328860"/>
              <a:gd name="connsiteX4" fmla="*/ 0 w 4743450"/>
              <a:gd name="connsiteY4" fmla="*/ 0 h 2328860"/>
              <a:gd name="connsiteX0" fmla="*/ 0 w 4743450"/>
              <a:gd name="connsiteY0" fmla="*/ 0 h 2328860"/>
              <a:gd name="connsiteX1" fmla="*/ 2578895 w 4743450"/>
              <a:gd name="connsiteY1" fmla="*/ 14287 h 2328860"/>
              <a:gd name="connsiteX2" fmla="*/ 4743450 w 4743450"/>
              <a:gd name="connsiteY2" fmla="*/ 2328860 h 2328860"/>
              <a:gd name="connsiteX3" fmla="*/ 0 w 4743450"/>
              <a:gd name="connsiteY3" fmla="*/ 2328860 h 2328860"/>
              <a:gd name="connsiteX4" fmla="*/ 0 w 4743450"/>
              <a:gd name="connsiteY4" fmla="*/ 0 h 2328860"/>
              <a:gd name="connsiteX0" fmla="*/ 0 w 4743450"/>
              <a:gd name="connsiteY0" fmla="*/ 0 h 2328860"/>
              <a:gd name="connsiteX1" fmla="*/ 3091331 w 4743450"/>
              <a:gd name="connsiteY1" fmla="*/ 14287 h 2328860"/>
              <a:gd name="connsiteX2" fmla="*/ 4743450 w 4743450"/>
              <a:gd name="connsiteY2" fmla="*/ 2328860 h 2328860"/>
              <a:gd name="connsiteX3" fmla="*/ 0 w 4743450"/>
              <a:gd name="connsiteY3" fmla="*/ 2328860 h 2328860"/>
              <a:gd name="connsiteX4" fmla="*/ 0 w 4743450"/>
              <a:gd name="connsiteY4" fmla="*/ 0 h 2328860"/>
              <a:gd name="connsiteX0" fmla="*/ 0 w 4894851"/>
              <a:gd name="connsiteY0" fmla="*/ 0 h 2364256"/>
              <a:gd name="connsiteX1" fmla="*/ 3091331 w 4894851"/>
              <a:gd name="connsiteY1" fmla="*/ 14287 h 2364256"/>
              <a:gd name="connsiteX2" fmla="*/ 4894851 w 4894851"/>
              <a:gd name="connsiteY2" fmla="*/ 2364256 h 2364256"/>
              <a:gd name="connsiteX3" fmla="*/ 0 w 4894851"/>
              <a:gd name="connsiteY3" fmla="*/ 2328860 h 2364256"/>
              <a:gd name="connsiteX4" fmla="*/ 0 w 4894851"/>
              <a:gd name="connsiteY4" fmla="*/ 0 h 2364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4851" h="2364256">
                <a:moveTo>
                  <a:pt x="0" y="0"/>
                </a:moveTo>
                <a:lnTo>
                  <a:pt x="3091331" y="14287"/>
                </a:lnTo>
                <a:lnTo>
                  <a:pt x="4894851" y="2364256"/>
                </a:lnTo>
                <a:lnTo>
                  <a:pt x="0" y="2328860"/>
                </a:lnTo>
                <a:lnTo>
                  <a:pt x="0"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nip Single Corner Rectangle 13">
            <a:extLst>
              <a:ext uri="{FF2B5EF4-FFF2-40B4-BE49-F238E27FC236}">
                <a16:creationId xmlns:a16="http://schemas.microsoft.com/office/drawing/2014/main" id="{C85CDB5E-0145-1342-905D-D4420E9FD8D8}"/>
              </a:ext>
            </a:extLst>
          </p:cNvPr>
          <p:cNvSpPr/>
          <p:nvPr/>
        </p:nvSpPr>
        <p:spPr>
          <a:xfrm flipH="1">
            <a:off x="6187057" y="4963927"/>
            <a:ext cx="6004944" cy="1908635"/>
          </a:xfrm>
          <a:custGeom>
            <a:avLst/>
            <a:gdLst>
              <a:gd name="connsiteX0" fmla="*/ 0 w 4743450"/>
              <a:gd name="connsiteY0" fmla="*/ 0 h 2328860"/>
              <a:gd name="connsiteX1" fmla="*/ 3579020 w 4743450"/>
              <a:gd name="connsiteY1" fmla="*/ 0 h 2328860"/>
              <a:gd name="connsiteX2" fmla="*/ 4743450 w 4743450"/>
              <a:gd name="connsiteY2" fmla="*/ 1164430 h 2328860"/>
              <a:gd name="connsiteX3" fmla="*/ 4743450 w 4743450"/>
              <a:gd name="connsiteY3" fmla="*/ 2328860 h 2328860"/>
              <a:gd name="connsiteX4" fmla="*/ 0 w 4743450"/>
              <a:gd name="connsiteY4" fmla="*/ 2328860 h 2328860"/>
              <a:gd name="connsiteX5" fmla="*/ 0 w 4743450"/>
              <a:gd name="connsiteY5" fmla="*/ 0 h 2328860"/>
              <a:gd name="connsiteX0" fmla="*/ 0 w 4743450"/>
              <a:gd name="connsiteY0" fmla="*/ 0 h 2328860"/>
              <a:gd name="connsiteX1" fmla="*/ 3579020 w 4743450"/>
              <a:gd name="connsiteY1" fmla="*/ 0 h 2328860"/>
              <a:gd name="connsiteX2" fmla="*/ 4743450 w 4743450"/>
              <a:gd name="connsiteY2" fmla="*/ 2328860 h 2328860"/>
              <a:gd name="connsiteX3" fmla="*/ 0 w 4743450"/>
              <a:gd name="connsiteY3" fmla="*/ 2328860 h 2328860"/>
              <a:gd name="connsiteX4" fmla="*/ 0 w 4743450"/>
              <a:gd name="connsiteY4" fmla="*/ 0 h 2328860"/>
              <a:gd name="connsiteX0" fmla="*/ 0 w 4743450"/>
              <a:gd name="connsiteY0" fmla="*/ 0 h 2328860"/>
              <a:gd name="connsiteX1" fmla="*/ 2578895 w 4743450"/>
              <a:gd name="connsiteY1" fmla="*/ 14287 h 2328860"/>
              <a:gd name="connsiteX2" fmla="*/ 4743450 w 4743450"/>
              <a:gd name="connsiteY2" fmla="*/ 2328860 h 2328860"/>
              <a:gd name="connsiteX3" fmla="*/ 0 w 4743450"/>
              <a:gd name="connsiteY3" fmla="*/ 2328860 h 2328860"/>
              <a:gd name="connsiteX4" fmla="*/ 0 w 4743450"/>
              <a:gd name="connsiteY4" fmla="*/ 0 h 2328860"/>
              <a:gd name="connsiteX0" fmla="*/ 0 w 4743450"/>
              <a:gd name="connsiteY0" fmla="*/ 0 h 2328860"/>
              <a:gd name="connsiteX1" fmla="*/ 3091331 w 4743450"/>
              <a:gd name="connsiteY1" fmla="*/ 14287 h 2328860"/>
              <a:gd name="connsiteX2" fmla="*/ 4743450 w 4743450"/>
              <a:gd name="connsiteY2" fmla="*/ 2328860 h 2328860"/>
              <a:gd name="connsiteX3" fmla="*/ 0 w 4743450"/>
              <a:gd name="connsiteY3" fmla="*/ 2328860 h 2328860"/>
              <a:gd name="connsiteX4" fmla="*/ 0 w 4743450"/>
              <a:gd name="connsiteY4" fmla="*/ 0 h 2328860"/>
              <a:gd name="connsiteX0" fmla="*/ 0 w 4894851"/>
              <a:gd name="connsiteY0" fmla="*/ 0 h 2364256"/>
              <a:gd name="connsiteX1" fmla="*/ 3091331 w 4894851"/>
              <a:gd name="connsiteY1" fmla="*/ 14287 h 2364256"/>
              <a:gd name="connsiteX2" fmla="*/ 4894851 w 4894851"/>
              <a:gd name="connsiteY2" fmla="*/ 2364256 h 2364256"/>
              <a:gd name="connsiteX3" fmla="*/ 0 w 4894851"/>
              <a:gd name="connsiteY3" fmla="*/ 2328860 h 2364256"/>
              <a:gd name="connsiteX4" fmla="*/ 0 w 4894851"/>
              <a:gd name="connsiteY4" fmla="*/ 0 h 2364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4851" h="2364256">
                <a:moveTo>
                  <a:pt x="0" y="0"/>
                </a:moveTo>
                <a:lnTo>
                  <a:pt x="3091331" y="14287"/>
                </a:lnTo>
                <a:lnTo>
                  <a:pt x="4894851" y="2364256"/>
                </a:lnTo>
                <a:lnTo>
                  <a:pt x="0" y="2328860"/>
                </a:lnTo>
                <a:lnTo>
                  <a:pt x="0"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a:extLst>
              <a:ext uri="{FF2B5EF4-FFF2-40B4-BE49-F238E27FC236}">
                <a16:creationId xmlns:a16="http://schemas.microsoft.com/office/drawing/2014/main" id="{E9BBF0EF-CE9A-A848-8C30-E034616ED0E4}"/>
              </a:ext>
            </a:extLst>
          </p:cNvPr>
          <p:cNvSpPr/>
          <p:nvPr/>
        </p:nvSpPr>
        <p:spPr>
          <a:xfrm>
            <a:off x="-1" y="3673"/>
            <a:ext cx="6786565" cy="6868889"/>
          </a:xfrm>
          <a:custGeom>
            <a:avLst/>
            <a:gdLst>
              <a:gd name="connsiteX0" fmla="*/ 0 w 5297998"/>
              <a:gd name="connsiteY0" fmla="*/ 0 h 6854602"/>
              <a:gd name="connsiteX1" fmla="*/ 5297998 w 5297998"/>
              <a:gd name="connsiteY1" fmla="*/ 0 h 6854602"/>
              <a:gd name="connsiteX2" fmla="*/ 1895749 w 5297998"/>
              <a:gd name="connsiteY2" fmla="*/ 6854602 h 6854602"/>
              <a:gd name="connsiteX3" fmla="*/ 0 w 5297998"/>
              <a:gd name="connsiteY3" fmla="*/ 6854602 h 6854602"/>
              <a:gd name="connsiteX0" fmla="*/ 0 w 5297998"/>
              <a:gd name="connsiteY0" fmla="*/ 0 h 6854602"/>
              <a:gd name="connsiteX1" fmla="*/ 5297998 w 5297998"/>
              <a:gd name="connsiteY1" fmla="*/ 0 h 6854602"/>
              <a:gd name="connsiteX2" fmla="*/ 3286473 w 5297998"/>
              <a:gd name="connsiteY2" fmla="*/ 6854602 h 6854602"/>
              <a:gd name="connsiteX3" fmla="*/ 0 w 5297998"/>
              <a:gd name="connsiteY3" fmla="*/ 6854602 h 6854602"/>
              <a:gd name="connsiteX4" fmla="*/ 0 w 5297998"/>
              <a:gd name="connsiteY4" fmla="*/ 0 h 6854602"/>
              <a:gd name="connsiteX0" fmla="*/ 0 w 5297998"/>
              <a:gd name="connsiteY0" fmla="*/ 0 h 6868889"/>
              <a:gd name="connsiteX1" fmla="*/ 5297998 w 5297998"/>
              <a:gd name="connsiteY1" fmla="*/ 0 h 6868889"/>
              <a:gd name="connsiteX2" fmla="*/ 3410645 w 5297998"/>
              <a:gd name="connsiteY2" fmla="*/ 6868889 h 6868889"/>
              <a:gd name="connsiteX3" fmla="*/ 0 w 5297998"/>
              <a:gd name="connsiteY3" fmla="*/ 6854602 h 6868889"/>
              <a:gd name="connsiteX4" fmla="*/ 0 w 5297998"/>
              <a:gd name="connsiteY4" fmla="*/ 0 h 686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7998" h="6868889">
                <a:moveTo>
                  <a:pt x="0" y="0"/>
                </a:moveTo>
                <a:lnTo>
                  <a:pt x="5297998" y="0"/>
                </a:lnTo>
                <a:lnTo>
                  <a:pt x="3410645" y="6868889"/>
                </a:lnTo>
                <a:lnTo>
                  <a:pt x="0" y="6854602"/>
                </a:lnTo>
                <a:lnTo>
                  <a:pt x="0" y="0"/>
                </a:lnTo>
                <a:close/>
              </a:path>
            </a:pathLst>
          </a:custGeom>
          <a:gradFill>
            <a:gsLst>
              <a:gs pos="0">
                <a:schemeClr val="bg1">
                  <a:alpha val="39000"/>
                </a:schemeClr>
              </a:gs>
              <a:gs pos="100000">
                <a:schemeClr val="bg1">
                  <a:alpha val="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halkboard" panose="03050602040202020205" pitchFamily="66" charset="77"/>
            </a:endParaRPr>
          </a:p>
        </p:txBody>
      </p:sp>
      <p:sp>
        <p:nvSpPr>
          <p:cNvPr id="12" name="TextBox 11">
            <a:extLst>
              <a:ext uri="{FF2B5EF4-FFF2-40B4-BE49-F238E27FC236}">
                <a16:creationId xmlns:a16="http://schemas.microsoft.com/office/drawing/2014/main" id="{92B74971-BEED-3E47-832F-264D6AD6CC05}"/>
              </a:ext>
            </a:extLst>
          </p:cNvPr>
          <p:cNvSpPr txBox="1"/>
          <p:nvPr/>
        </p:nvSpPr>
        <p:spPr>
          <a:xfrm>
            <a:off x="8387843" y="5415147"/>
            <a:ext cx="3369230" cy="1200329"/>
          </a:xfrm>
          <a:prstGeom prst="rect">
            <a:avLst/>
          </a:prstGeom>
          <a:noFill/>
        </p:spPr>
        <p:txBody>
          <a:bodyPr wrap="square" rtlCol="0">
            <a:spAutoFit/>
          </a:bodyPr>
          <a:lstStyle/>
          <a:p>
            <a:pPr algn="ctr"/>
            <a:r>
              <a:rPr lang="en-US" sz="2400" dirty="0">
                <a:solidFill>
                  <a:schemeClr val="bg1"/>
                </a:solidFill>
                <a:ea typeface="Apple Color Emoji" pitchFamily="2" charset="0"/>
                <a:cs typeface="Mishafi Gold" pitchFamily="2" charset="-78"/>
              </a:rPr>
              <a:t>By: Manasi </a:t>
            </a:r>
            <a:r>
              <a:rPr lang="en-US" sz="2400" dirty="0" err="1">
                <a:solidFill>
                  <a:schemeClr val="bg1"/>
                </a:solidFill>
                <a:ea typeface="Apple Color Emoji" pitchFamily="2" charset="0"/>
                <a:cs typeface="Mishafi Gold" pitchFamily="2" charset="-78"/>
              </a:rPr>
              <a:t>Indolikar</a:t>
            </a:r>
            <a:r>
              <a:rPr lang="en-US" sz="2400" dirty="0">
                <a:solidFill>
                  <a:schemeClr val="bg1"/>
                </a:solidFill>
                <a:ea typeface="Apple Color Emoji" pitchFamily="2" charset="0"/>
                <a:cs typeface="Mishafi Gold" pitchFamily="2" charset="-78"/>
              </a:rPr>
              <a:t>, </a:t>
            </a:r>
            <a:r>
              <a:rPr lang="en-US" sz="2400" dirty="0" err="1">
                <a:solidFill>
                  <a:schemeClr val="bg1"/>
                </a:solidFill>
                <a:ea typeface="Apple Color Emoji" pitchFamily="2" charset="0"/>
                <a:cs typeface="Mishafi Gold" pitchFamily="2" charset="-78"/>
              </a:rPr>
              <a:t>Gunica</a:t>
            </a:r>
            <a:r>
              <a:rPr lang="en-US" sz="2400" dirty="0">
                <a:solidFill>
                  <a:schemeClr val="bg1"/>
                </a:solidFill>
                <a:ea typeface="Apple Color Emoji" pitchFamily="2" charset="0"/>
                <a:cs typeface="Mishafi Gold" pitchFamily="2" charset="-78"/>
              </a:rPr>
              <a:t> Sharma, Saketh Nunna, </a:t>
            </a:r>
            <a:r>
              <a:rPr lang="en-US" sz="2400" dirty="0" err="1">
                <a:solidFill>
                  <a:schemeClr val="bg1"/>
                </a:solidFill>
                <a:ea typeface="Apple Color Emoji" pitchFamily="2" charset="0"/>
                <a:cs typeface="Mishafi Gold" pitchFamily="2" charset="-78"/>
              </a:rPr>
              <a:t>Sarath</a:t>
            </a:r>
            <a:r>
              <a:rPr lang="en-US" sz="2400" dirty="0">
                <a:solidFill>
                  <a:schemeClr val="bg1"/>
                </a:solidFill>
                <a:ea typeface="Apple Color Emoji" pitchFamily="2" charset="0"/>
                <a:cs typeface="Mishafi Gold" pitchFamily="2" charset="-78"/>
              </a:rPr>
              <a:t> Kavitha </a:t>
            </a:r>
          </a:p>
        </p:txBody>
      </p:sp>
      <p:grpSp>
        <p:nvGrpSpPr>
          <p:cNvPr id="13" name="Group 12">
            <a:extLst>
              <a:ext uri="{FF2B5EF4-FFF2-40B4-BE49-F238E27FC236}">
                <a16:creationId xmlns:a16="http://schemas.microsoft.com/office/drawing/2014/main" id="{5EFCA858-4F45-414C-B994-1542BCCB6517}"/>
              </a:ext>
            </a:extLst>
          </p:cNvPr>
          <p:cNvGrpSpPr/>
          <p:nvPr/>
        </p:nvGrpSpPr>
        <p:grpSpPr>
          <a:xfrm>
            <a:off x="3324039" y="706452"/>
            <a:ext cx="5342413" cy="4708695"/>
            <a:chOff x="2880340" y="862974"/>
            <a:chExt cx="5342413" cy="4708695"/>
          </a:xfrm>
        </p:grpSpPr>
        <p:sp>
          <p:nvSpPr>
            <p:cNvPr id="15" name="Rectangle 7">
              <a:extLst>
                <a:ext uri="{FF2B5EF4-FFF2-40B4-BE49-F238E27FC236}">
                  <a16:creationId xmlns:a16="http://schemas.microsoft.com/office/drawing/2014/main" id="{8EB35D43-A48F-FF40-8872-995E994356F3}"/>
                </a:ext>
              </a:extLst>
            </p:cNvPr>
            <p:cNvSpPr/>
            <p:nvPr/>
          </p:nvSpPr>
          <p:spPr>
            <a:xfrm rot="10800000">
              <a:off x="3913585" y="1088640"/>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gradFill flip="none" rotWithShape="1">
              <a:gsLst>
                <a:gs pos="0">
                  <a:srgbClr val="7030A0"/>
                </a:gs>
                <a:gs pos="92000">
                  <a:srgbClr val="FF0052">
                    <a:alpha val="68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7">
              <a:extLst>
                <a:ext uri="{FF2B5EF4-FFF2-40B4-BE49-F238E27FC236}">
                  <a16:creationId xmlns:a16="http://schemas.microsoft.com/office/drawing/2014/main" id="{1CA18BCB-4F99-1843-A494-4953830B97E8}"/>
                </a:ext>
              </a:extLst>
            </p:cNvPr>
            <p:cNvSpPr/>
            <p:nvPr/>
          </p:nvSpPr>
          <p:spPr>
            <a:xfrm rot="10800000">
              <a:off x="4047537" y="1086179"/>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Rectangle 12">
              <a:extLst>
                <a:ext uri="{FF2B5EF4-FFF2-40B4-BE49-F238E27FC236}">
                  <a16:creationId xmlns:a16="http://schemas.microsoft.com/office/drawing/2014/main" id="{BF564E51-3196-B44E-BE5B-1EF2F5B93F9A}"/>
                </a:ext>
              </a:extLst>
            </p:cNvPr>
            <p:cNvSpPr/>
            <p:nvPr/>
          </p:nvSpPr>
          <p:spPr>
            <a:xfrm rot="17913303">
              <a:off x="3553977" y="1138583"/>
              <a:ext cx="3697603" cy="3709459"/>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ectangle 12">
              <a:extLst>
                <a:ext uri="{FF2B5EF4-FFF2-40B4-BE49-F238E27FC236}">
                  <a16:creationId xmlns:a16="http://schemas.microsoft.com/office/drawing/2014/main" id="{35E3E06A-EE46-6B4E-B1C6-65F4D117A396}"/>
                </a:ext>
              </a:extLst>
            </p:cNvPr>
            <p:cNvSpPr/>
            <p:nvPr/>
          </p:nvSpPr>
          <p:spPr>
            <a:xfrm rot="17913303">
              <a:off x="3410723" y="862954"/>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1">
              <a:extLst>
                <a:ext uri="{FF2B5EF4-FFF2-40B4-BE49-F238E27FC236}">
                  <a16:creationId xmlns:a16="http://schemas.microsoft.com/office/drawing/2014/main" id="{6EA4E4EF-D379-8C4E-A80F-CC604A10533A}"/>
                </a:ext>
              </a:extLst>
            </p:cNvPr>
            <p:cNvSpPr/>
            <p:nvPr/>
          </p:nvSpPr>
          <p:spPr>
            <a:xfrm rot="3479266">
              <a:off x="4966541" y="1645165"/>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Oval 20">
              <a:extLst>
                <a:ext uri="{FF2B5EF4-FFF2-40B4-BE49-F238E27FC236}">
                  <a16:creationId xmlns:a16="http://schemas.microsoft.com/office/drawing/2014/main" id="{3AE5581F-3306-6D45-8FF1-E0B7121840B0}"/>
                </a:ext>
              </a:extLst>
            </p:cNvPr>
            <p:cNvSpPr>
              <a:spLocks noChangeAspect="1"/>
            </p:cNvSpPr>
            <p:nvPr/>
          </p:nvSpPr>
          <p:spPr>
            <a:xfrm>
              <a:off x="5885310" y="1597459"/>
              <a:ext cx="1225418" cy="1225418"/>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1B69C016-ECC3-504C-A693-47101D528BC6}"/>
                </a:ext>
              </a:extLst>
            </p:cNvPr>
            <p:cNvSpPr/>
            <p:nvPr/>
          </p:nvSpPr>
          <p:spPr>
            <a:xfrm>
              <a:off x="3127664" y="1851559"/>
              <a:ext cx="3054927" cy="2450278"/>
            </a:xfrm>
            <a:custGeom>
              <a:avLst/>
              <a:gdLst>
                <a:gd name="connsiteX0" fmla="*/ 0 w 3086100"/>
                <a:gd name="connsiteY0" fmla="*/ 291059 h 2462759"/>
                <a:gd name="connsiteX1" fmla="*/ 1298864 w 3086100"/>
                <a:gd name="connsiteY1" fmla="*/ 114414 h 2462759"/>
                <a:gd name="connsiteX2" fmla="*/ 2244436 w 3086100"/>
                <a:gd name="connsiteY2" fmla="*/ 1808132 h 2462759"/>
                <a:gd name="connsiteX3" fmla="*/ 3086100 w 3086100"/>
                <a:gd name="connsiteY3" fmla="*/ 2462759 h 2462759"/>
                <a:gd name="connsiteX0" fmla="*/ 0 w 3054927"/>
                <a:gd name="connsiteY0" fmla="*/ 320141 h 2450278"/>
                <a:gd name="connsiteX1" fmla="*/ 1267691 w 3054927"/>
                <a:gd name="connsiteY1" fmla="*/ 101933 h 2450278"/>
                <a:gd name="connsiteX2" fmla="*/ 2213263 w 3054927"/>
                <a:gd name="connsiteY2" fmla="*/ 1795651 h 2450278"/>
                <a:gd name="connsiteX3" fmla="*/ 3054927 w 3054927"/>
                <a:gd name="connsiteY3" fmla="*/ 2450278 h 2450278"/>
              </a:gdLst>
              <a:ahLst/>
              <a:cxnLst>
                <a:cxn ang="0">
                  <a:pos x="connsiteX0" y="connsiteY0"/>
                </a:cxn>
                <a:cxn ang="0">
                  <a:pos x="connsiteX1" y="connsiteY1"/>
                </a:cxn>
                <a:cxn ang="0">
                  <a:pos x="connsiteX2" y="connsiteY2"/>
                </a:cxn>
                <a:cxn ang="0">
                  <a:pos x="connsiteX3" y="connsiteY3"/>
                </a:cxn>
              </a:cxnLst>
              <a:rect l="l" t="t" r="r" b="b"/>
              <a:pathLst>
                <a:path w="3054927" h="2450278">
                  <a:moveTo>
                    <a:pt x="0" y="320141"/>
                  </a:moveTo>
                  <a:cubicBezTo>
                    <a:pt x="462395" y="105396"/>
                    <a:pt x="898814" y="-143985"/>
                    <a:pt x="1267691" y="101933"/>
                  </a:cubicBezTo>
                  <a:cubicBezTo>
                    <a:pt x="1636568" y="347851"/>
                    <a:pt x="1915390" y="1404260"/>
                    <a:pt x="2213263" y="1795651"/>
                  </a:cubicBezTo>
                  <a:cubicBezTo>
                    <a:pt x="2511136" y="2187042"/>
                    <a:pt x="2904259" y="2304805"/>
                    <a:pt x="3054927" y="2450278"/>
                  </a:cubicBezTo>
                </a:path>
              </a:pathLst>
            </a:custGeom>
            <a:no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Donut 22">
              <a:extLst>
                <a:ext uri="{FF2B5EF4-FFF2-40B4-BE49-F238E27FC236}">
                  <a16:creationId xmlns:a16="http://schemas.microsoft.com/office/drawing/2014/main" id="{C5C4386E-A8F1-1D4F-9ECB-0792FC76D57D}"/>
                </a:ext>
              </a:extLst>
            </p:cNvPr>
            <p:cNvSpPr>
              <a:spLocks noChangeAspect="1"/>
            </p:cNvSpPr>
            <p:nvPr/>
          </p:nvSpPr>
          <p:spPr>
            <a:xfrm>
              <a:off x="4371913" y="3476084"/>
              <a:ext cx="2011680" cy="2011680"/>
            </a:xfrm>
            <a:prstGeom prst="donut">
              <a:avLst>
                <a:gd name="adj" fmla="val 12475"/>
              </a:avLst>
            </a:prstGeom>
            <a:no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Oval 23">
              <a:extLst>
                <a:ext uri="{FF2B5EF4-FFF2-40B4-BE49-F238E27FC236}">
                  <a16:creationId xmlns:a16="http://schemas.microsoft.com/office/drawing/2014/main" id="{9E03DB2F-05A3-2F4F-A38E-F3A4FAF8E78B}"/>
                </a:ext>
              </a:extLst>
            </p:cNvPr>
            <p:cNvSpPr>
              <a:spLocks noChangeAspect="1"/>
            </p:cNvSpPr>
            <p:nvPr/>
          </p:nvSpPr>
          <p:spPr>
            <a:xfrm>
              <a:off x="4008581" y="1893455"/>
              <a:ext cx="3200400" cy="32004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EEFCBD2A-BD2B-1943-8652-8F63DA51F79A}"/>
                </a:ext>
              </a:extLst>
            </p:cNvPr>
            <p:cNvSpPr>
              <a:spLocks noChangeAspect="1"/>
            </p:cNvSpPr>
            <p:nvPr/>
          </p:nvSpPr>
          <p:spPr>
            <a:xfrm rot="19759662">
              <a:off x="4008580" y="1893455"/>
              <a:ext cx="3200400" cy="32004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a:latin typeface="V Dub" pitchFamily="2" charset="77"/>
                </a:rPr>
                <a:t>IE</a:t>
              </a:r>
            </a:p>
          </p:txBody>
        </p:sp>
        <p:pic>
          <p:nvPicPr>
            <p:cNvPr id="29" name="Picture 28">
              <a:extLst>
                <a:ext uri="{FF2B5EF4-FFF2-40B4-BE49-F238E27FC236}">
                  <a16:creationId xmlns:a16="http://schemas.microsoft.com/office/drawing/2014/main" id="{D4907595-A466-9547-8A53-56B5087E8344}"/>
                </a:ext>
              </a:extLst>
            </p:cNvPr>
            <p:cNvPicPr>
              <a:picLocks noChangeAspect="1"/>
            </p:cNvPicPr>
            <p:nvPr/>
          </p:nvPicPr>
          <p:blipFill>
            <a:blip r:embed="rId3">
              <a:clrChange>
                <a:clrFrom>
                  <a:srgbClr val="000000"/>
                </a:clrFrom>
                <a:clrTo>
                  <a:srgbClr val="000000">
                    <a:alpha val="0"/>
                  </a:srgbClr>
                </a:clrTo>
              </a:clrChange>
            </a:blip>
            <a:stretch>
              <a:fillRect/>
            </a:stretch>
          </p:blipFill>
          <p:spPr>
            <a:xfrm>
              <a:off x="4328669" y="2440912"/>
              <a:ext cx="2844800" cy="2590800"/>
            </a:xfrm>
            <a:prstGeom prst="rect">
              <a:avLst/>
            </a:prstGeom>
          </p:spPr>
        </p:pic>
        <p:sp>
          <p:nvSpPr>
            <p:cNvPr id="30" name="Oval 4">
              <a:extLst>
                <a:ext uri="{FF2B5EF4-FFF2-40B4-BE49-F238E27FC236}">
                  <a16:creationId xmlns:a16="http://schemas.microsoft.com/office/drawing/2014/main" id="{EDD3B283-000B-B547-A8C6-28721C5AD07E}"/>
                </a:ext>
              </a:extLst>
            </p:cNvPr>
            <p:cNvSpPr>
              <a:spLocks noChangeAspect="1"/>
            </p:cNvSpPr>
            <p:nvPr/>
          </p:nvSpPr>
          <p:spPr>
            <a:xfrm rot="9454413">
              <a:off x="3791996" y="2103647"/>
              <a:ext cx="2264785" cy="1717141"/>
            </a:xfrm>
            <a:custGeom>
              <a:avLst/>
              <a:gdLst>
                <a:gd name="connsiteX0" fmla="*/ 0 w 3200400"/>
                <a:gd name="connsiteY0" fmla="*/ 1600200 h 3200400"/>
                <a:gd name="connsiteX1" fmla="*/ 1600200 w 3200400"/>
                <a:gd name="connsiteY1" fmla="*/ 0 h 3200400"/>
                <a:gd name="connsiteX2" fmla="*/ 3200400 w 3200400"/>
                <a:gd name="connsiteY2" fmla="*/ 1600200 h 3200400"/>
                <a:gd name="connsiteX3" fmla="*/ 1600200 w 3200400"/>
                <a:gd name="connsiteY3" fmla="*/ 3200400 h 3200400"/>
                <a:gd name="connsiteX4" fmla="*/ 0 w 3200400"/>
                <a:gd name="connsiteY4" fmla="*/ 1600200 h 3200400"/>
                <a:gd name="connsiteX0" fmla="*/ 29240 w 3229640"/>
                <a:gd name="connsiteY0" fmla="*/ 1677287 h 3277487"/>
                <a:gd name="connsiteX1" fmla="*/ 670860 w 3229640"/>
                <a:gd name="connsiteY1" fmla="*/ 399051 h 3277487"/>
                <a:gd name="connsiteX2" fmla="*/ 1629440 w 3229640"/>
                <a:gd name="connsiteY2" fmla="*/ 77087 h 3277487"/>
                <a:gd name="connsiteX3" fmla="*/ 3229640 w 3229640"/>
                <a:gd name="connsiteY3" fmla="*/ 1677287 h 3277487"/>
                <a:gd name="connsiteX4" fmla="*/ 1629440 w 3229640"/>
                <a:gd name="connsiteY4" fmla="*/ 3277487 h 3277487"/>
                <a:gd name="connsiteX5" fmla="*/ 29240 w 3229640"/>
                <a:gd name="connsiteY5" fmla="*/ 1677287 h 3277487"/>
                <a:gd name="connsiteX0" fmla="*/ 3262 w 3203662"/>
                <a:gd name="connsiteY0" fmla="*/ 1606693 h 3206893"/>
                <a:gd name="connsiteX1" fmla="*/ 1199064 w 3203662"/>
                <a:gd name="connsiteY1" fmla="*/ 2129548 h 3206893"/>
                <a:gd name="connsiteX2" fmla="*/ 1603462 w 3203662"/>
                <a:gd name="connsiteY2" fmla="*/ 6493 h 3206893"/>
                <a:gd name="connsiteX3" fmla="*/ 3203662 w 3203662"/>
                <a:gd name="connsiteY3" fmla="*/ 1606693 h 3206893"/>
                <a:gd name="connsiteX4" fmla="*/ 1603462 w 3203662"/>
                <a:gd name="connsiteY4" fmla="*/ 3206893 h 3206893"/>
                <a:gd name="connsiteX5" fmla="*/ 3262 w 3203662"/>
                <a:gd name="connsiteY5" fmla="*/ 1606693 h 3206893"/>
                <a:gd name="connsiteX0" fmla="*/ 5323 w 2799323"/>
                <a:gd name="connsiteY0" fmla="*/ 2244002 h 3215668"/>
                <a:gd name="connsiteX1" fmla="*/ 794725 w 2799323"/>
                <a:gd name="connsiteY1" fmla="*/ 2129548 h 3215668"/>
                <a:gd name="connsiteX2" fmla="*/ 1199123 w 2799323"/>
                <a:gd name="connsiteY2" fmla="*/ 6493 h 3215668"/>
                <a:gd name="connsiteX3" fmla="*/ 2799323 w 2799323"/>
                <a:gd name="connsiteY3" fmla="*/ 1606693 h 3215668"/>
                <a:gd name="connsiteX4" fmla="*/ 1199123 w 2799323"/>
                <a:gd name="connsiteY4" fmla="*/ 3206893 h 3215668"/>
                <a:gd name="connsiteX5" fmla="*/ 5323 w 2799323"/>
                <a:gd name="connsiteY5" fmla="*/ 2244002 h 3215668"/>
                <a:gd name="connsiteX0" fmla="*/ 5323 w 2799323"/>
                <a:gd name="connsiteY0" fmla="*/ 2321306 h 3292972"/>
                <a:gd name="connsiteX1" fmla="*/ 794725 w 2799323"/>
                <a:gd name="connsiteY1" fmla="*/ 2206852 h 3292972"/>
                <a:gd name="connsiteX2" fmla="*/ 1005938 w 2799323"/>
                <a:gd name="connsiteY2" fmla="*/ 433469 h 3292972"/>
                <a:gd name="connsiteX3" fmla="*/ 1199123 w 2799323"/>
                <a:gd name="connsiteY3" fmla="*/ 83797 h 3292972"/>
                <a:gd name="connsiteX4" fmla="*/ 2799323 w 2799323"/>
                <a:gd name="connsiteY4" fmla="*/ 1683997 h 3292972"/>
                <a:gd name="connsiteX5" fmla="*/ 1199123 w 2799323"/>
                <a:gd name="connsiteY5" fmla="*/ 3284197 h 3292972"/>
                <a:gd name="connsiteX6" fmla="*/ 5323 w 2799323"/>
                <a:gd name="connsiteY6" fmla="*/ 2321306 h 3292972"/>
                <a:gd name="connsiteX0" fmla="*/ 5323 w 2799323"/>
                <a:gd name="connsiteY0" fmla="*/ 2097866 h 3069532"/>
                <a:gd name="connsiteX1" fmla="*/ 794725 w 2799323"/>
                <a:gd name="connsiteY1" fmla="*/ 1983412 h 3069532"/>
                <a:gd name="connsiteX2" fmla="*/ 1005938 w 2799323"/>
                <a:gd name="connsiteY2" fmla="*/ 210029 h 3069532"/>
                <a:gd name="connsiteX3" fmla="*/ 1891850 w 2799323"/>
                <a:gd name="connsiteY3" fmla="*/ 220575 h 3069532"/>
                <a:gd name="connsiteX4" fmla="*/ 2799323 w 2799323"/>
                <a:gd name="connsiteY4" fmla="*/ 1460557 h 3069532"/>
                <a:gd name="connsiteX5" fmla="*/ 1199123 w 2799323"/>
                <a:gd name="connsiteY5" fmla="*/ 3060757 h 3069532"/>
                <a:gd name="connsiteX6" fmla="*/ 5323 w 2799323"/>
                <a:gd name="connsiteY6" fmla="*/ 2097866 h 3069532"/>
                <a:gd name="connsiteX0" fmla="*/ 5323 w 2799441"/>
                <a:gd name="connsiteY0" fmla="*/ 2097866 h 3087045"/>
                <a:gd name="connsiteX1" fmla="*/ 794725 w 2799441"/>
                <a:gd name="connsiteY1" fmla="*/ 1983412 h 3087045"/>
                <a:gd name="connsiteX2" fmla="*/ 1005938 w 2799441"/>
                <a:gd name="connsiteY2" fmla="*/ 210029 h 3087045"/>
                <a:gd name="connsiteX3" fmla="*/ 1891850 w 2799441"/>
                <a:gd name="connsiteY3" fmla="*/ 220575 h 3087045"/>
                <a:gd name="connsiteX4" fmla="*/ 2799323 w 2799441"/>
                <a:gd name="connsiteY4" fmla="*/ 1460557 h 3087045"/>
                <a:gd name="connsiteX5" fmla="*/ 1950234 w 2799441"/>
                <a:gd name="connsiteY5" fmla="*/ 2696238 h 3087045"/>
                <a:gd name="connsiteX6" fmla="*/ 1199123 w 2799441"/>
                <a:gd name="connsiteY6" fmla="*/ 3060757 h 3087045"/>
                <a:gd name="connsiteX7" fmla="*/ 5323 w 2799441"/>
                <a:gd name="connsiteY7" fmla="*/ 2097866 h 3087045"/>
                <a:gd name="connsiteX0" fmla="*/ 5323 w 2799643"/>
                <a:gd name="connsiteY0" fmla="*/ 2097866 h 3083267"/>
                <a:gd name="connsiteX1" fmla="*/ 794725 w 2799643"/>
                <a:gd name="connsiteY1" fmla="*/ 1983412 h 3083267"/>
                <a:gd name="connsiteX2" fmla="*/ 1005938 w 2799643"/>
                <a:gd name="connsiteY2" fmla="*/ 210029 h 3083267"/>
                <a:gd name="connsiteX3" fmla="*/ 1891850 w 2799643"/>
                <a:gd name="connsiteY3" fmla="*/ 220575 h 3083267"/>
                <a:gd name="connsiteX4" fmla="*/ 2799323 w 2799643"/>
                <a:gd name="connsiteY4" fmla="*/ 1460557 h 3083267"/>
                <a:gd name="connsiteX5" fmla="*/ 2328925 w 2799643"/>
                <a:gd name="connsiteY5" fmla="*/ 2668529 h 3083267"/>
                <a:gd name="connsiteX6" fmla="*/ 1199123 w 2799643"/>
                <a:gd name="connsiteY6" fmla="*/ 3060757 h 3083267"/>
                <a:gd name="connsiteX7" fmla="*/ 5323 w 2799643"/>
                <a:gd name="connsiteY7" fmla="*/ 2097866 h 3083267"/>
                <a:gd name="connsiteX0" fmla="*/ 5323 w 2799643"/>
                <a:gd name="connsiteY0" fmla="*/ 1905593 h 2890994"/>
                <a:gd name="connsiteX1" fmla="*/ 794725 w 2799643"/>
                <a:gd name="connsiteY1" fmla="*/ 1791139 h 2890994"/>
                <a:gd name="connsiteX2" fmla="*/ 1264556 w 2799643"/>
                <a:gd name="connsiteY2" fmla="*/ 544229 h 2890994"/>
                <a:gd name="connsiteX3" fmla="*/ 1891850 w 2799643"/>
                <a:gd name="connsiteY3" fmla="*/ 28302 h 2890994"/>
                <a:gd name="connsiteX4" fmla="*/ 2799323 w 2799643"/>
                <a:gd name="connsiteY4" fmla="*/ 1268284 h 2890994"/>
                <a:gd name="connsiteX5" fmla="*/ 2328925 w 2799643"/>
                <a:gd name="connsiteY5" fmla="*/ 2476256 h 2890994"/>
                <a:gd name="connsiteX6" fmla="*/ 1199123 w 2799643"/>
                <a:gd name="connsiteY6" fmla="*/ 2868484 h 2890994"/>
                <a:gd name="connsiteX7" fmla="*/ 5323 w 2799643"/>
                <a:gd name="connsiteY7" fmla="*/ 1905593 h 2890994"/>
                <a:gd name="connsiteX0" fmla="*/ 5323 w 2799643"/>
                <a:gd name="connsiteY0" fmla="*/ 1837773 h 2823174"/>
                <a:gd name="connsiteX1" fmla="*/ 794725 w 2799643"/>
                <a:gd name="connsiteY1" fmla="*/ 1723319 h 2823174"/>
                <a:gd name="connsiteX2" fmla="*/ 1264556 w 2799643"/>
                <a:gd name="connsiteY2" fmla="*/ 476409 h 2823174"/>
                <a:gd name="connsiteX3" fmla="*/ 2252068 w 2799643"/>
                <a:gd name="connsiteY3" fmla="*/ 34373 h 2823174"/>
                <a:gd name="connsiteX4" fmla="*/ 2799323 w 2799643"/>
                <a:gd name="connsiteY4" fmla="*/ 1200464 h 2823174"/>
                <a:gd name="connsiteX5" fmla="*/ 2328925 w 2799643"/>
                <a:gd name="connsiteY5" fmla="*/ 2408436 h 2823174"/>
                <a:gd name="connsiteX6" fmla="*/ 1199123 w 2799643"/>
                <a:gd name="connsiteY6" fmla="*/ 2800664 h 2823174"/>
                <a:gd name="connsiteX7" fmla="*/ 5323 w 2799643"/>
                <a:gd name="connsiteY7" fmla="*/ 1837773 h 2823174"/>
                <a:gd name="connsiteX0" fmla="*/ 486 w 2794806"/>
                <a:gd name="connsiteY0" fmla="*/ 1837773 h 2823174"/>
                <a:gd name="connsiteX1" fmla="*/ 1334833 w 2794806"/>
                <a:gd name="connsiteY1" fmla="*/ 1455465 h 2823174"/>
                <a:gd name="connsiteX2" fmla="*/ 1259719 w 2794806"/>
                <a:gd name="connsiteY2" fmla="*/ 476409 h 2823174"/>
                <a:gd name="connsiteX3" fmla="*/ 2247231 w 2794806"/>
                <a:gd name="connsiteY3" fmla="*/ 34373 h 2823174"/>
                <a:gd name="connsiteX4" fmla="*/ 2794486 w 2794806"/>
                <a:gd name="connsiteY4" fmla="*/ 1200464 h 2823174"/>
                <a:gd name="connsiteX5" fmla="*/ 2324088 w 2794806"/>
                <a:gd name="connsiteY5" fmla="*/ 2408436 h 2823174"/>
                <a:gd name="connsiteX6" fmla="*/ 1194286 w 2794806"/>
                <a:gd name="connsiteY6" fmla="*/ 2800664 h 2823174"/>
                <a:gd name="connsiteX7" fmla="*/ 486 w 2794806"/>
                <a:gd name="connsiteY7" fmla="*/ 1837773 h 2823174"/>
                <a:gd name="connsiteX0" fmla="*/ 874 w 2342612"/>
                <a:gd name="connsiteY0" fmla="*/ 1782355 h 2826366"/>
                <a:gd name="connsiteX1" fmla="*/ 882639 w 2342612"/>
                <a:gd name="connsiteY1" fmla="*/ 1455465 h 2826366"/>
                <a:gd name="connsiteX2" fmla="*/ 807525 w 2342612"/>
                <a:gd name="connsiteY2" fmla="*/ 476409 h 2826366"/>
                <a:gd name="connsiteX3" fmla="*/ 1795037 w 2342612"/>
                <a:gd name="connsiteY3" fmla="*/ 34373 h 2826366"/>
                <a:gd name="connsiteX4" fmla="*/ 2342292 w 2342612"/>
                <a:gd name="connsiteY4" fmla="*/ 1200464 h 2826366"/>
                <a:gd name="connsiteX5" fmla="*/ 1871894 w 2342612"/>
                <a:gd name="connsiteY5" fmla="*/ 2408436 h 2826366"/>
                <a:gd name="connsiteX6" fmla="*/ 742092 w 2342612"/>
                <a:gd name="connsiteY6" fmla="*/ 2800664 h 2826366"/>
                <a:gd name="connsiteX7" fmla="*/ 874 w 2342612"/>
                <a:gd name="connsiteY7" fmla="*/ 1782355 h 2826366"/>
                <a:gd name="connsiteX0" fmla="*/ 874 w 2342612"/>
                <a:gd name="connsiteY0" fmla="*/ 1773279 h 2817290"/>
                <a:gd name="connsiteX1" fmla="*/ 882639 w 2342612"/>
                <a:gd name="connsiteY1" fmla="*/ 1446389 h 2817290"/>
                <a:gd name="connsiteX2" fmla="*/ 1232397 w 2342612"/>
                <a:gd name="connsiteY2" fmla="*/ 531988 h 2817290"/>
                <a:gd name="connsiteX3" fmla="*/ 1795037 w 2342612"/>
                <a:gd name="connsiteY3" fmla="*/ 25297 h 2817290"/>
                <a:gd name="connsiteX4" fmla="*/ 2342292 w 2342612"/>
                <a:gd name="connsiteY4" fmla="*/ 1191388 h 2817290"/>
                <a:gd name="connsiteX5" fmla="*/ 1871894 w 2342612"/>
                <a:gd name="connsiteY5" fmla="*/ 2399360 h 2817290"/>
                <a:gd name="connsiteX6" fmla="*/ 742092 w 2342612"/>
                <a:gd name="connsiteY6" fmla="*/ 2791588 h 2817290"/>
                <a:gd name="connsiteX7" fmla="*/ 874 w 2342612"/>
                <a:gd name="connsiteY7" fmla="*/ 1773279 h 2817290"/>
                <a:gd name="connsiteX0" fmla="*/ 874 w 2342612"/>
                <a:gd name="connsiteY0" fmla="*/ 1504564 h 2548575"/>
                <a:gd name="connsiteX1" fmla="*/ 882639 w 2342612"/>
                <a:gd name="connsiteY1" fmla="*/ 1177674 h 2548575"/>
                <a:gd name="connsiteX2" fmla="*/ 1232397 w 2342612"/>
                <a:gd name="connsiteY2" fmla="*/ 263273 h 2548575"/>
                <a:gd name="connsiteX3" fmla="*/ 2062891 w 2342612"/>
                <a:gd name="connsiteY3" fmla="*/ 89091 h 2548575"/>
                <a:gd name="connsiteX4" fmla="*/ 2342292 w 2342612"/>
                <a:gd name="connsiteY4" fmla="*/ 922673 h 2548575"/>
                <a:gd name="connsiteX5" fmla="*/ 1871894 w 2342612"/>
                <a:gd name="connsiteY5" fmla="*/ 2130645 h 2548575"/>
                <a:gd name="connsiteX6" fmla="*/ 742092 w 2342612"/>
                <a:gd name="connsiteY6" fmla="*/ 2522873 h 2548575"/>
                <a:gd name="connsiteX7" fmla="*/ 874 w 2342612"/>
                <a:gd name="connsiteY7" fmla="*/ 1504564 h 2548575"/>
                <a:gd name="connsiteX0" fmla="*/ 586 w 2619415"/>
                <a:gd name="connsiteY0" fmla="*/ 2049510 h 2523773"/>
                <a:gd name="connsiteX1" fmla="*/ 1159442 w 2619415"/>
                <a:gd name="connsiteY1" fmla="*/ 1177674 h 2523773"/>
                <a:gd name="connsiteX2" fmla="*/ 1509200 w 2619415"/>
                <a:gd name="connsiteY2" fmla="*/ 263273 h 2523773"/>
                <a:gd name="connsiteX3" fmla="*/ 2339694 w 2619415"/>
                <a:gd name="connsiteY3" fmla="*/ 89091 h 2523773"/>
                <a:gd name="connsiteX4" fmla="*/ 2619095 w 2619415"/>
                <a:gd name="connsiteY4" fmla="*/ 922673 h 2523773"/>
                <a:gd name="connsiteX5" fmla="*/ 2148697 w 2619415"/>
                <a:gd name="connsiteY5" fmla="*/ 2130645 h 2523773"/>
                <a:gd name="connsiteX6" fmla="*/ 1018895 w 2619415"/>
                <a:gd name="connsiteY6" fmla="*/ 2522873 h 2523773"/>
                <a:gd name="connsiteX7" fmla="*/ 586 w 2619415"/>
                <a:gd name="connsiteY7" fmla="*/ 2049510 h 2523773"/>
                <a:gd name="connsiteX0" fmla="*/ 78489 w 2697318"/>
                <a:gd name="connsiteY0" fmla="*/ 2049510 h 2523773"/>
                <a:gd name="connsiteX1" fmla="*/ 249054 w 2697318"/>
                <a:gd name="connsiteY1" fmla="*/ 1639492 h 2523773"/>
                <a:gd name="connsiteX2" fmla="*/ 1587103 w 2697318"/>
                <a:gd name="connsiteY2" fmla="*/ 263273 h 2523773"/>
                <a:gd name="connsiteX3" fmla="*/ 2417597 w 2697318"/>
                <a:gd name="connsiteY3" fmla="*/ 89091 h 2523773"/>
                <a:gd name="connsiteX4" fmla="*/ 2696998 w 2697318"/>
                <a:gd name="connsiteY4" fmla="*/ 922673 h 2523773"/>
                <a:gd name="connsiteX5" fmla="*/ 2226600 w 2697318"/>
                <a:gd name="connsiteY5" fmla="*/ 2130645 h 2523773"/>
                <a:gd name="connsiteX6" fmla="*/ 1096798 w 2697318"/>
                <a:gd name="connsiteY6" fmla="*/ 2522873 h 2523773"/>
                <a:gd name="connsiteX7" fmla="*/ 78489 w 2697318"/>
                <a:gd name="connsiteY7" fmla="*/ 2049510 h 2523773"/>
                <a:gd name="connsiteX0" fmla="*/ 78489 w 2697318"/>
                <a:gd name="connsiteY0" fmla="*/ 2004854 h 2479117"/>
                <a:gd name="connsiteX1" fmla="*/ 249054 w 2697318"/>
                <a:gd name="connsiteY1" fmla="*/ 1594836 h 2479117"/>
                <a:gd name="connsiteX2" fmla="*/ 706882 w 2697318"/>
                <a:gd name="connsiteY2" fmla="*/ 1103727 h 2479117"/>
                <a:gd name="connsiteX3" fmla="*/ 1587103 w 2697318"/>
                <a:gd name="connsiteY3" fmla="*/ 218617 h 2479117"/>
                <a:gd name="connsiteX4" fmla="*/ 2417597 w 2697318"/>
                <a:gd name="connsiteY4" fmla="*/ 44435 h 2479117"/>
                <a:gd name="connsiteX5" fmla="*/ 2696998 w 2697318"/>
                <a:gd name="connsiteY5" fmla="*/ 878017 h 2479117"/>
                <a:gd name="connsiteX6" fmla="*/ 2226600 w 2697318"/>
                <a:gd name="connsiteY6" fmla="*/ 2085989 h 2479117"/>
                <a:gd name="connsiteX7" fmla="*/ 1096798 w 2697318"/>
                <a:gd name="connsiteY7" fmla="*/ 2478217 h 2479117"/>
                <a:gd name="connsiteX8" fmla="*/ 78489 w 2697318"/>
                <a:gd name="connsiteY8" fmla="*/ 2004854 h 2479117"/>
                <a:gd name="connsiteX0" fmla="*/ 78489 w 2697318"/>
                <a:gd name="connsiteY0" fmla="*/ 2004854 h 2479117"/>
                <a:gd name="connsiteX1" fmla="*/ 249054 w 2697318"/>
                <a:gd name="connsiteY1" fmla="*/ 1594836 h 2479117"/>
                <a:gd name="connsiteX2" fmla="*/ 1427318 w 2697318"/>
                <a:gd name="connsiteY2" fmla="*/ 1630199 h 2479117"/>
                <a:gd name="connsiteX3" fmla="*/ 1587103 w 2697318"/>
                <a:gd name="connsiteY3" fmla="*/ 218617 h 2479117"/>
                <a:gd name="connsiteX4" fmla="*/ 2417597 w 2697318"/>
                <a:gd name="connsiteY4" fmla="*/ 44435 h 2479117"/>
                <a:gd name="connsiteX5" fmla="*/ 2696998 w 2697318"/>
                <a:gd name="connsiteY5" fmla="*/ 878017 h 2479117"/>
                <a:gd name="connsiteX6" fmla="*/ 2226600 w 2697318"/>
                <a:gd name="connsiteY6" fmla="*/ 2085989 h 2479117"/>
                <a:gd name="connsiteX7" fmla="*/ 1096798 w 2697318"/>
                <a:gd name="connsiteY7" fmla="*/ 2478217 h 2479117"/>
                <a:gd name="connsiteX8" fmla="*/ 78489 w 2697318"/>
                <a:gd name="connsiteY8" fmla="*/ 2004854 h 2479117"/>
                <a:gd name="connsiteX0" fmla="*/ 78489 w 2697318"/>
                <a:gd name="connsiteY0" fmla="*/ 2116185 h 2590448"/>
                <a:gd name="connsiteX1" fmla="*/ 249054 w 2697318"/>
                <a:gd name="connsiteY1" fmla="*/ 1706167 h 2590448"/>
                <a:gd name="connsiteX2" fmla="*/ 1427318 w 2697318"/>
                <a:gd name="connsiteY2" fmla="*/ 1741530 h 2590448"/>
                <a:gd name="connsiteX3" fmla="*/ 1938085 w 2697318"/>
                <a:gd name="connsiteY3" fmla="*/ 99039 h 2590448"/>
                <a:gd name="connsiteX4" fmla="*/ 2417597 w 2697318"/>
                <a:gd name="connsiteY4" fmla="*/ 155766 h 2590448"/>
                <a:gd name="connsiteX5" fmla="*/ 2696998 w 2697318"/>
                <a:gd name="connsiteY5" fmla="*/ 989348 h 2590448"/>
                <a:gd name="connsiteX6" fmla="*/ 2226600 w 2697318"/>
                <a:gd name="connsiteY6" fmla="*/ 2197320 h 2590448"/>
                <a:gd name="connsiteX7" fmla="*/ 1096798 w 2697318"/>
                <a:gd name="connsiteY7" fmla="*/ 2589548 h 2590448"/>
                <a:gd name="connsiteX8" fmla="*/ 78489 w 2697318"/>
                <a:gd name="connsiteY8" fmla="*/ 2116185 h 2590448"/>
                <a:gd name="connsiteX0" fmla="*/ 78489 w 2697318"/>
                <a:gd name="connsiteY0" fmla="*/ 2119484 h 2593747"/>
                <a:gd name="connsiteX1" fmla="*/ 249054 w 2697318"/>
                <a:gd name="connsiteY1" fmla="*/ 1709466 h 2593747"/>
                <a:gd name="connsiteX2" fmla="*/ 1427318 w 2697318"/>
                <a:gd name="connsiteY2" fmla="*/ 1744829 h 2593747"/>
                <a:gd name="connsiteX3" fmla="*/ 1938085 w 2697318"/>
                <a:gd name="connsiteY3" fmla="*/ 102338 h 2593747"/>
                <a:gd name="connsiteX4" fmla="*/ 2445306 w 2697318"/>
                <a:gd name="connsiteY4" fmla="*/ 149829 h 2593747"/>
                <a:gd name="connsiteX5" fmla="*/ 2696998 w 2697318"/>
                <a:gd name="connsiteY5" fmla="*/ 992647 h 2593747"/>
                <a:gd name="connsiteX6" fmla="*/ 2226600 w 2697318"/>
                <a:gd name="connsiteY6" fmla="*/ 2200619 h 2593747"/>
                <a:gd name="connsiteX7" fmla="*/ 1096798 w 2697318"/>
                <a:gd name="connsiteY7" fmla="*/ 2592847 h 2593747"/>
                <a:gd name="connsiteX8" fmla="*/ 78489 w 2697318"/>
                <a:gd name="connsiteY8" fmla="*/ 2119484 h 2593747"/>
                <a:gd name="connsiteX0" fmla="*/ 61910 w 2745393"/>
                <a:gd name="connsiteY0" fmla="*/ 2128720 h 2593568"/>
                <a:gd name="connsiteX1" fmla="*/ 297129 w 2745393"/>
                <a:gd name="connsiteY1" fmla="*/ 1709466 h 2593568"/>
                <a:gd name="connsiteX2" fmla="*/ 1475393 w 2745393"/>
                <a:gd name="connsiteY2" fmla="*/ 1744829 h 2593568"/>
                <a:gd name="connsiteX3" fmla="*/ 1986160 w 2745393"/>
                <a:gd name="connsiteY3" fmla="*/ 102338 h 2593568"/>
                <a:gd name="connsiteX4" fmla="*/ 2493381 w 2745393"/>
                <a:gd name="connsiteY4" fmla="*/ 149829 h 2593568"/>
                <a:gd name="connsiteX5" fmla="*/ 2745073 w 2745393"/>
                <a:gd name="connsiteY5" fmla="*/ 992647 h 2593568"/>
                <a:gd name="connsiteX6" fmla="*/ 2274675 w 2745393"/>
                <a:gd name="connsiteY6" fmla="*/ 2200619 h 2593568"/>
                <a:gd name="connsiteX7" fmla="*/ 1144873 w 2745393"/>
                <a:gd name="connsiteY7" fmla="*/ 2592847 h 2593568"/>
                <a:gd name="connsiteX8" fmla="*/ 61910 w 2745393"/>
                <a:gd name="connsiteY8" fmla="*/ 2128720 h 2593568"/>
                <a:gd name="connsiteX0" fmla="*/ 149846 w 2833329"/>
                <a:gd name="connsiteY0" fmla="*/ 2128720 h 2593568"/>
                <a:gd name="connsiteX1" fmla="*/ 181865 w 2833329"/>
                <a:gd name="connsiteY1" fmla="*/ 1718702 h 2593568"/>
                <a:gd name="connsiteX2" fmla="*/ 1563329 w 2833329"/>
                <a:gd name="connsiteY2" fmla="*/ 1744829 h 2593568"/>
                <a:gd name="connsiteX3" fmla="*/ 2074096 w 2833329"/>
                <a:gd name="connsiteY3" fmla="*/ 102338 h 2593568"/>
                <a:gd name="connsiteX4" fmla="*/ 2581317 w 2833329"/>
                <a:gd name="connsiteY4" fmla="*/ 149829 h 2593568"/>
                <a:gd name="connsiteX5" fmla="*/ 2833009 w 2833329"/>
                <a:gd name="connsiteY5" fmla="*/ 992647 h 2593568"/>
                <a:gd name="connsiteX6" fmla="*/ 2362611 w 2833329"/>
                <a:gd name="connsiteY6" fmla="*/ 2200619 h 2593568"/>
                <a:gd name="connsiteX7" fmla="*/ 1232809 w 2833329"/>
                <a:gd name="connsiteY7" fmla="*/ 2592847 h 2593568"/>
                <a:gd name="connsiteX8" fmla="*/ 149846 w 2833329"/>
                <a:gd name="connsiteY8" fmla="*/ 2128720 h 2593568"/>
                <a:gd name="connsiteX0" fmla="*/ 149846 w 2833329"/>
                <a:gd name="connsiteY0" fmla="*/ 2128720 h 2593568"/>
                <a:gd name="connsiteX1" fmla="*/ 181865 w 2833329"/>
                <a:gd name="connsiteY1" fmla="*/ 1718702 h 2593568"/>
                <a:gd name="connsiteX2" fmla="*/ 1563329 w 2833329"/>
                <a:gd name="connsiteY2" fmla="*/ 1744829 h 2593568"/>
                <a:gd name="connsiteX3" fmla="*/ 2074096 w 2833329"/>
                <a:gd name="connsiteY3" fmla="*/ 102338 h 2593568"/>
                <a:gd name="connsiteX4" fmla="*/ 2581317 w 2833329"/>
                <a:gd name="connsiteY4" fmla="*/ 149829 h 2593568"/>
                <a:gd name="connsiteX5" fmla="*/ 2833009 w 2833329"/>
                <a:gd name="connsiteY5" fmla="*/ 992647 h 2593568"/>
                <a:gd name="connsiteX6" fmla="*/ 2362611 w 2833329"/>
                <a:gd name="connsiteY6" fmla="*/ 2200619 h 2593568"/>
                <a:gd name="connsiteX7" fmla="*/ 1232809 w 2833329"/>
                <a:gd name="connsiteY7" fmla="*/ 2592847 h 2593568"/>
                <a:gd name="connsiteX8" fmla="*/ 149846 w 2833329"/>
                <a:gd name="connsiteY8" fmla="*/ 2128720 h 2593568"/>
                <a:gd name="connsiteX0" fmla="*/ 149846 w 2833329"/>
                <a:gd name="connsiteY0" fmla="*/ 2128720 h 2593568"/>
                <a:gd name="connsiteX1" fmla="*/ 181865 w 2833329"/>
                <a:gd name="connsiteY1" fmla="*/ 1718702 h 2593568"/>
                <a:gd name="connsiteX2" fmla="*/ 1563329 w 2833329"/>
                <a:gd name="connsiteY2" fmla="*/ 1744829 h 2593568"/>
                <a:gd name="connsiteX3" fmla="*/ 2074096 w 2833329"/>
                <a:gd name="connsiteY3" fmla="*/ 102338 h 2593568"/>
                <a:gd name="connsiteX4" fmla="*/ 2581317 w 2833329"/>
                <a:gd name="connsiteY4" fmla="*/ 149829 h 2593568"/>
                <a:gd name="connsiteX5" fmla="*/ 2833009 w 2833329"/>
                <a:gd name="connsiteY5" fmla="*/ 992647 h 2593568"/>
                <a:gd name="connsiteX6" fmla="*/ 2362611 w 2833329"/>
                <a:gd name="connsiteY6" fmla="*/ 2200619 h 2593568"/>
                <a:gd name="connsiteX7" fmla="*/ 1232809 w 2833329"/>
                <a:gd name="connsiteY7" fmla="*/ 2592847 h 2593568"/>
                <a:gd name="connsiteX8" fmla="*/ 149846 w 2833329"/>
                <a:gd name="connsiteY8" fmla="*/ 2128720 h 2593568"/>
                <a:gd name="connsiteX0" fmla="*/ 149846 w 2833329"/>
                <a:gd name="connsiteY0" fmla="*/ 2128720 h 2593568"/>
                <a:gd name="connsiteX1" fmla="*/ 181865 w 2833329"/>
                <a:gd name="connsiteY1" fmla="*/ 1718702 h 2593568"/>
                <a:gd name="connsiteX2" fmla="*/ 1544856 w 2833329"/>
                <a:gd name="connsiteY2" fmla="*/ 1624757 h 2593568"/>
                <a:gd name="connsiteX3" fmla="*/ 2074096 w 2833329"/>
                <a:gd name="connsiteY3" fmla="*/ 102338 h 2593568"/>
                <a:gd name="connsiteX4" fmla="*/ 2581317 w 2833329"/>
                <a:gd name="connsiteY4" fmla="*/ 149829 h 2593568"/>
                <a:gd name="connsiteX5" fmla="*/ 2833009 w 2833329"/>
                <a:gd name="connsiteY5" fmla="*/ 992647 h 2593568"/>
                <a:gd name="connsiteX6" fmla="*/ 2362611 w 2833329"/>
                <a:gd name="connsiteY6" fmla="*/ 2200619 h 2593568"/>
                <a:gd name="connsiteX7" fmla="*/ 1232809 w 2833329"/>
                <a:gd name="connsiteY7" fmla="*/ 2592847 h 2593568"/>
                <a:gd name="connsiteX8" fmla="*/ 149846 w 2833329"/>
                <a:gd name="connsiteY8" fmla="*/ 2128720 h 2593568"/>
                <a:gd name="connsiteX0" fmla="*/ 149846 w 2833329"/>
                <a:gd name="connsiteY0" fmla="*/ 2128720 h 2593568"/>
                <a:gd name="connsiteX1" fmla="*/ 181865 w 2833329"/>
                <a:gd name="connsiteY1" fmla="*/ 1718702 h 2593568"/>
                <a:gd name="connsiteX2" fmla="*/ 1544856 w 2833329"/>
                <a:gd name="connsiteY2" fmla="*/ 1624757 h 2593568"/>
                <a:gd name="connsiteX3" fmla="*/ 2074096 w 2833329"/>
                <a:gd name="connsiteY3" fmla="*/ 102338 h 2593568"/>
                <a:gd name="connsiteX4" fmla="*/ 2581317 w 2833329"/>
                <a:gd name="connsiteY4" fmla="*/ 149829 h 2593568"/>
                <a:gd name="connsiteX5" fmla="*/ 2833009 w 2833329"/>
                <a:gd name="connsiteY5" fmla="*/ 992647 h 2593568"/>
                <a:gd name="connsiteX6" fmla="*/ 2362611 w 2833329"/>
                <a:gd name="connsiteY6" fmla="*/ 2200619 h 2593568"/>
                <a:gd name="connsiteX7" fmla="*/ 1232809 w 2833329"/>
                <a:gd name="connsiteY7" fmla="*/ 2592847 h 2593568"/>
                <a:gd name="connsiteX8" fmla="*/ 149846 w 2833329"/>
                <a:gd name="connsiteY8" fmla="*/ 2128720 h 2593568"/>
                <a:gd name="connsiteX0" fmla="*/ 149846 w 2833329"/>
                <a:gd name="connsiteY0" fmla="*/ 1992338 h 2457186"/>
                <a:gd name="connsiteX1" fmla="*/ 181865 w 2833329"/>
                <a:gd name="connsiteY1" fmla="*/ 1582320 h 2457186"/>
                <a:gd name="connsiteX2" fmla="*/ 1544856 w 2833329"/>
                <a:gd name="connsiteY2" fmla="*/ 1488375 h 2457186"/>
                <a:gd name="connsiteX3" fmla="*/ 2581317 w 2833329"/>
                <a:gd name="connsiteY3" fmla="*/ 13447 h 2457186"/>
                <a:gd name="connsiteX4" fmla="*/ 2833009 w 2833329"/>
                <a:gd name="connsiteY4" fmla="*/ 856265 h 2457186"/>
                <a:gd name="connsiteX5" fmla="*/ 2362611 w 2833329"/>
                <a:gd name="connsiteY5" fmla="*/ 2064237 h 2457186"/>
                <a:gd name="connsiteX6" fmla="*/ 1232809 w 2833329"/>
                <a:gd name="connsiteY6" fmla="*/ 2456465 h 2457186"/>
                <a:gd name="connsiteX7" fmla="*/ 149846 w 2833329"/>
                <a:gd name="connsiteY7" fmla="*/ 1992338 h 2457186"/>
                <a:gd name="connsiteX0" fmla="*/ 149846 w 2833329"/>
                <a:gd name="connsiteY0" fmla="*/ 1146315 h 1611163"/>
                <a:gd name="connsiteX1" fmla="*/ 181865 w 2833329"/>
                <a:gd name="connsiteY1" fmla="*/ 736297 h 1611163"/>
                <a:gd name="connsiteX2" fmla="*/ 1544856 w 2833329"/>
                <a:gd name="connsiteY2" fmla="*/ 642352 h 1611163"/>
                <a:gd name="connsiteX3" fmla="*/ 2833009 w 2833329"/>
                <a:gd name="connsiteY3" fmla="*/ 10242 h 1611163"/>
                <a:gd name="connsiteX4" fmla="*/ 2362611 w 2833329"/>
                <a:gd name="connsiteY4" fmla="*/ 1218214 h 1611163"/>
                <a:gd name="connsiteX5" fmla="*/ 1232809 w 2833329"/>
                <a:gd name="connsiteY5" fmla="*/ 1610442 h 1611163"/>
                <a:gd name="connsiteX6" fmla="*/ 149846 w 2833329"/>
                <a:gd name="connsiteY6" fmla="*/ 1146315 h 1611163"/>
                <a:gd name="connsiteX0" fmla="*/ 181846 w 2865329"/>
                <a:gd name="connsiteY0" fmla="*/ 1146315 h 1313811"/>
                <a:gd name="connsiteX1" fmla="*/ 213865 w 2865329"/>
                <a:gd name="connsiteY1" fmla="*/ 736297 h 1313811"/>
                <a:gd name="connsiteX2" fmla="*/ 1576856 w 2865329"/>
                <a:gd name="connsiteY2" fmla="*/ 642352 h 1313811"/>
                <a:gd name="connsiteX3" fmla="*/ 2865009 w 2865329"/>
                <a:gd name="connsiteY3" fmla="*/ 10242 h 1313811"/>
                <a:gd name="connsiteX4" fmla="*/ 2394611 w 2865329"/>
                <a:gd name="connsiteY4" fmla="*/ 1218214 h 1313811"/>
                <a:gd name="connsiteX5" fmla="*/ 1770205 w 2865329"/>
                <a:gd name="connsiteY5" fmla="*/ 1098215 h 1313811"/>
                <a:gd name="connsiteX6" fmla="*/ 181846 w 2865329"/>
                <a:gd name="connsiteY6" fmla="*/ 1146315 h 1313811"/>
                <a:gd name="connsiteX0" fmla="*/ 12238 w 2695721"/>
                <a:gd name="connsiteY0" fmla="*/ 1146315 h 1313811"/>
                <a:gd name="connsiteX1" fmla="*/ 904123 w 2695721"/>
                <a:gd name="connsiteY1" fmla="*/ 972630 h 1313811"/>
                <a:gd name="connsiteX2" fmla="*/ 1407248 w 2695721"/>
                <a:gd name="connsiteY2" fmla="*/ 642352 h 1313811"/>
                <a:gd name="connsiteX3" fmla="*/ 2695401 w 2695721"/>
                <a:gd name="connsiteY3" fmla="*/ 10242 h 1313811"/>
                <a:gd name="connsiteX4" fmla="*/ 2225003 w 2695721"/>
                <a:gd name="connsiteY4" fmla="*/ 1218214 h 1313811"/>
                <a:gd name="connsiteX5" fmla="*/ 1600597 w 2695721"/>
                <a:gd name="connsiteY5" fmla="*/ 1098215 h 1313811"/>
                <a:gd name="connsiteX6" fmla="*/ 12238 w 2695721"/>
                <a:gd name="connsiteY6" fmla="*/ 1146315 h 1313811"/>
                <a:gd name="connsiteX0" fmla="*/ 696474 w 1791598"/>
                <a:gd name="connsiteY0" fmla="*/ 1098215 h 1318366"/>
                <a:gd name="connsiteX1" fmla="*/ 0 w 1791598"/>
                <a:gd name="connsiteY1" fmla="*/ 972630 h 1318366"/>
                <a:gd name="connsiteX2" fmla="*/ 503125 w 1791598"/>
                <a:gd name="connsiteY2" fmla="*/ 642352 h 1318366"/>
                <a:gd name="connsiteX3" fmla="*/ 1791278 w 1791598"/>
                <a:gd name="connsiteY3" fmla="*/ 10242 h 1318366"/>
                <a:gd name="connsiteX4" fmla="*/ 1320880 w 1791598"/>
                <a:gd name="connsiteY4" fmla="*/ 1218214 h 1318366"/>
                <a:gd name="connsiteX5" fmla="*/ 696474 w 1791598"/>
                <a:gd name="connsiteY5" fmla="*/ 1098215 h 1318366"/>
                <a:gd name="connsiteX0" fmla="*/ 587979 w 1791598"/>
                <a:gd name="connsiteY0" fmla="*/ 1203497 h 1342168"/>
                <a:gd name="connsiteX1" fmla="*/ 0 w 1791598"/>
                <a:gd name="connsiteY1" fmla="*/ 972630 h 1342168"/>
                <a:gd name="connsiteX2" fmla="*/ 503125 w 1791598"/>
                <a:gd name="connsiteY2" fmla="*/ 642352 h 1342168"/>
                <a:gd name="connsiteX3" fmla="*/ 1791278 w 1791598"/>
                <a:gd name="connsiteY3" fmla="*/ 10242 h 1342168"/>
                <a:gd name="connsiteX4" fmla="*/ 1320880 w 1791598"/>
                <a:gd name="connsiteY4" fmla="*/ 1218214 h 1342168"/>
                <a:gd name="connsiteX5" fmla="*/ 587979 w 1791598"/>
                <a:gd name="connsiteY5" fmla="*/ 1203497 h 1342168"/>
                <a:gd name="connsiteX0" fmla="*/ 700689 w 1904308"/>
                <a:gd name="connsiteY0" fmla="*/ 1203497 h 1333291"/>
                <a:gd name="connsiteX1" fmla="*/ 0 w 1904308"/>
                <a:gd name="connsiteY1" fmla="*/ 1211307 h 1333291"/>
                <a:gd name="connsiteX2" fmla="*/ 615835 w 1904308"/>
                <a:gd name="connsiteY2" fmla="*/ 642352 h 1333291"/>
                <a:gd name="connsiteX3" fmla="*/ 1903988 w 1904308"/>
                <a:gd name="connsiteY3" fmla="*/ 10242 h 1333291"/>
                <a:gd name="connsiteX4" fmla="*/ 1433590 w 1904308"/>
                <a:gd name="connsiteY4" fmla="*/ 1218214 h 1333291"/>
                <a:gd name="connsiteX5" fmla="*/ 700689 w 1904308"/>
                <a:gd name="connsiteY5" fmla="*/ 1203497 h 1333291"/>
                <a:gd name="connsiteX0" fmla="*/ 700689 w 1904215"/>
                <a:gd name="connsiteY0" fmla="*/ 1203497 h 1253041"/>
                <a:gd name="connsiteX1" fmla="*/ 0 w 1904215"/>
                <a:gd name="connsiteY1" fmla="*/ 1211307 h 1253041"/>
                <a:gd name="connsiteX2" fmla="*/ 615835 w 1904215"/>
                <a:gd name="connsiteY2" fmla="*/ 642352 h 1253041"/>
                <a:gd name="connsiteX3" fmla="*/ 1903988 w 1904215"/>
                <a:gd name="connsiteY3" fmla="*/ 10242 h 1253041"/>
                <a:gd name="connsiteX4" fmla="*/ 1342228 w 1904215"/>
                <a:gd name="connsiteY4" fmla="*/ 968360 h 1253041"/>
                <a:gd name="connsiteX5" fmla="*/ 700689 w 1904215"/>
                <a:gd name="connsiteY5" fmla="*/ 1203497 h 1253041"/>
                <a:gd name="connsiteX0" fmla="*/ 726593 w 1904215"/>
                <a:gd name="connsiteY0" fmla="*/ 1393381 h 1400323"/>
                <a:gd name="connsiteX1" fmla="*/ 0 w 1904215"/>
                <a:gd name="connsiteY1" fmla="*/ 1211307 h 1400323"/>
                <a:gd name="connsiteX2" fmla="*/ 615835 w 1904215"/>
                <a:gd name="connsiteY2" fmla="*/ 642352 h 1400323"/>
                <a:gd name="connsiteX3" fmla="*/ 1903988 w 1904215"/>
                <a:gd name="connsiteY3" fmla="*/ 10242 h 1400323"/>
                <a:gd name="connsiteX4" fmla="*/ 1342228 w 1904215"/>
                <a:gd name="connsiteY4" fmla="*/ 968360 h 1400323"/>
                <a:gd name="connsiteX5" fmla="*/ 726593 w 1904215"/>
                <a:gd name="connsiteY5" fmla="*/ 1393381 h 1400323"/>
                <a:gd name="connsiteX0" fmla="*/ 726593 w 1904215"/>
                <a:gd name="connsiteY0" fmla="*/ 1393381 h 1444920"/>
                <a:gd name="connsiteX1" fmla="*/ 0 w 1904215"/>
                <a:gd name="connsiteY1" fmla="*/ 1211307 h 1444920"/>
                <a:gd name="connsiteX2" fmla="*/ 615835 w 1904215"/>
                <a:gd name="connsiteY2" fmla="*/ 642352 h 1444920"/>
                <a:gd name="connsiteX3" fmla="*/ 1903988 w 1904215"/>
                <a:gd name="connsiteY3" fmla="*/ 10242 h 1444920"/>
                <a:gd name="connsiteX4" fmla="*/ 1342228 w 1904215"/>
                <a:gd name="connsiteY4" fmla="*/ 968360 h 1444920"/>
                <a:gd name="connsiteX5" fmla="*/ 726593 w 1904215"/>
                <a:gd name="connsiteY5" fmla="*/ 1393381 h 1444920"/>
                <a:gd name="connsiteX0" fmla="*/ 726593 w 1904215"/>
                <a:gd name="connsiteY0" fmla="*/ 1392221 h 1443760"/>
                <a:gd name="connsiteX1" fmla="*/ 0 w 1904215"/>
                <a:gd name="connsiteY1" fmla="*/ 1210147 h 1443760"/>
                <a:gd name="connsiteX2" fmla="*/ 806180 w 1904215"/>
                <a:gd name="connsiteY2" fmla="*/ 727824 h 1443760"/>
                <a:gd name="connsiteX3" fmla="*/ 1903988 w 1904215"/>
                <a:gd name="connsiteY3" fmla="*/ 9082 h 1443760"/>
                <a:gd name="connsiteX4" fmla="*/ 1342228 w 1904215"/>
                <a:gd name="connsiteY4" fmla="*/ 967200 h 1443760"/>
                <a:gd name="connsiteX5" fmla="*/ 726593 w 1904215"/>
                <a:gd name="connsiteY5" fmla="*/ 1392221 h 1443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4215" h="1443760">
                  <a:moveTo>
                    <a:pt x="726593" y="1392221"/>
                  </a:moveTo>
                  <a:cubicBezTo>
                    <a:pt x="660312" y="1555263"/>
                    <a:pt x="32225" y="1286124"/>
                    <a:pt x="0" y="1210147"/>
                  </a:cubicBezTo>
                  <a:cubicBezTo>
                    <a:pt x="344878" y="921413"/>
                    <a:pt x="555463" y="984903"/>
                    <a:pt x="806180" y="727824"/>
                  </a:cubicBezTo>
                  <a:cubicBezTo>
                    <a:pt x="1248037" y="606815"/>
                    <a:pt x="1767696" y="-86895"/>
                    <a:pt x="1903988" y="9082"/>
                  </a:cubicBezTo>
                  <a:cubicBezTo>
                    <a:pt x="1913719" y="421692"/>
                    <a:pt x="1608928" y="700500"/>
                    <a:pt x="1342228" y="967200"/>
                  </a:cubicBezTo>
                  <a:cubicBezTo>
                    <a:pt x="1075528" y="1233900"/>
                    <a:pt x="792874" y="1229179"/>
                    <a:pt x="726593" y="1392221"/>
                  </a:cubicBezTo>
                  <a:close/>
                </a:path>
              </a:pathLst>
            </a:custGeom>
            <a:pattFill prst="pct90">
              <a:fgClr>
                <a:schemeClr val="tx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Block Arc 9">
              <a:extLst>
                <a:ext uri="{FF2B5EF4-FFF2-40B4-BE49-F238E27FC236}">
                  <a16:creationId xmlns:a16="http://schemas.microsoft.com/office/drawing/2014/main" id="{241E5B11-3F3B-4D40-9554-D8AE8F6F30FF}"/>
                </a:ext>
              </a:extLst>
            </p:cNvPr>
            <p:cNvSpPr/>
            <p:nvPr/>
          </p:nvSpPr>
          <p:spPr>
            <a:xfrm rot="8576788">
              <a:off x="3001495" y="3438727"/>
              <a:ext cx="4802567" cy="968551"/>
            </a:xfrm>
            <a:custGeom>
              <a:avLst/>
              <a:gdLst>
                <a:gd name="connsiteX0" fmla="*/ 5449 w 4805652"/>
                <a:gd name="connsiteY0" fmla="*/ 474659 h 1017826"/>
                <a:gd name="connsiteX1" fmla="*/ 2162751 w 4805652"/>
                <a:gd name="connsiteY1" fmla="*/ 2546 h 1017826"/>
                <a:gd name="connsiteX2" fmla="*/ 2801299 w 4805652"/>
                <a:gd name="connsiteY2" fmla="*/ 7046 h 1017826"/>
                <a:gd name="connsiteX3" fmla="*/ 4079638 w 4805652"/>
                <a:gd name="connsiteY3" fmla="*/ 873418 h 1017826"/>
                <a:gd name="connsiteX4" fmla="*/ 3314189 w 4805652"/>
                <a:gd name="connsiteY4" fmla="*/ 707025 h 1017826"/>
                <a:gd name="connsiteX5" fmla="*/ 2576574 w 4805652"/>
                <a:gd name="connsiteY5" fmla="*/ 290080 h 1017826"/>
                <a:gd name="connsiteX6" fmla="*/ 2298847 w 4805652"/>
                <a:gd name="connsiteY6" fmla="*/ 289603 h 1017826"/>
                <a:gd name="connsiteX7" fmla="*/ 309043 w 4805652"/>
                <a:gd name="connsiteY7" fmla="*/ 478997 h 1017826"/>
                <a:gd name="connsiteX8" fmla="*/ 5449 w 4805652"/>
                <a:gd name="connsiteY8" fmla="*/ 474659 h 1017826"/>
                <a:gd name="connsiteX0" fmla="*/ 0 w 4802567"/>
                <a:gd name="connsiteY0" fmla="*/ 474659 h 873418"/>
                <a:gd name="connsiteX1" fmla="*/ 2157302 w 4802567"/>
                <a:gd name="connsiteY1" fmla="*/ 2546 h 873418"/>
                <a:gd name="connsiteX2" fmla="*/ 2795850 w 4802567"/>
                <a:gd name="connsiteY2" fmla="*/ 7046 h 873418"/>
                <a:gd name="connsiteX3" fmla="*/ 4074189 w 4802567"/>
                <a:gd name="connsiteY3" fmla="*/ 873418 h 873418"/>
                <a:gd name="connsiteX4" fmla="*/ 3721718 w 4802567"/>
                <a:gd name="connsiteY4" fmla="*/ 793303 h 873418"/>
                <a:gd name="connsiteX5" fmla="*/ 3308740 w 4802567"/>
                <a:gd name="connsiteY5" fmla="*/ 707025 h 873418"/>
                <a:gd name="connsiteX6" fmla="*/ 2571125 w 4802567"/>
                <a:gd name="connsiteY6" fmla="*/ 290080 h 873418"/>
                <a:gd name="connsiteX7" fmla="*/ 2293398 w 4802567"/>
                <a:gd name="connsiteY7" fmla="*/ 289603 h 873418"/>
                <a:gd name="connsiteX8" fmla="*/ 303594 w 4802567"/>
                <a:gd name="connsiteY8" fmla="*/ 478997 h 873418"/>
                <a:gd name="connsiteX9" fmla="*/ 0 w 4802567"/>
                <a:gd name="connsiteY9" fmla="*/ 474659 h 873418"/>
                <a:gd name="connsiteX0" fmla="*/ 0 w 4802567"/>
                <a:gd name="connsiteY0" fmla="*/ 474659 h 947438"/>
                <a:gd name="connsiteX1" fmla="*/ 2157302 w 4802567"/>
                <a:gd name="connsiteY1" fmla="*/ 2546 h 947438"/>
                <a:gd name="connsiteX2" fmla="*/ 2795850 w 4802567"/>
                <a:gd name="connsiteY2" fmla="*/ 7046 h 947438"/>
                <a:gd name="connsiteX3" fmla="*/ 4074189 w 4802567"/>
                <a:gd name="connsiteY3" fmla="*/ 873418 h 947438"/>
                <a:gd name="connsiteX4" fmla="*/ 3616468 w 4802567"/>
                <a:gd name="connsiteY4" fmla="*/ 947438 h 947438"/>
                <a:gd name="connsiteX5" fmla="*/ 3308740 w 4802567"/>
                <a:gd name="connsiteY5" fmla="*/ 707025 h 947438"/>
                <a:gd name="connsiteX6" fmla="*/ 2571125 w 4802567"/>
                <a:gd name="connsiteY6" fmla="*/ 290080 h 947438"/>
                <a:gd name="connsiteX7" fmla="*/ 2293398 w 4802567"/>
                <a:gd name="connsiteY7" fmla="*/ 289603 h 947438"/>
                <a:gd name="connsiteX8" fmla="*/ 303594 w 4802567"/>
                <a:gd name="connsiteY8" fmla="*/ 478997 h 947438"/>
                <a:gd name="connsiteX9" fmla="*/ 0 w 4802567"/>
                <a:gd name="connsiteY9" fmla="*/ 474659 h 947438"/>
                <a:gd name="connsiteX0" fmla="*/ 0 w 4802567"/>
                <a:gd name="connsiteY0" fmla="*/ 474659 h 947438"/>
                <a:gd name="connsiteX1" fmla="*/ 2157302 w 4802567"/>
                <a:gd name="connsiteY1" fmla="*/ 2546 h 947438"/>
                <a:gd name="connsiteX2" fmla="*/ 2795850 w 4802567"/>
                <a:gd name="connsiteY2" fmla="*/ 7046 h 947438"/>
                <a:gd name="connsiteX3" fmla="*/ 4074189 w 4802567"/>
                <a:gd name="connsiteY3" fmla="*/ 873418 h 947438"/>
                <a:gd name="connsiteX4" fmla="*/ 3616468 w 4802567"/>
                <a:gd name="connsiteY4" fmla="*/ 947438 h 947438"/>
                <a:gd name="connsiteX5" fmla="*/ 3491642 w 4802567"/>
                <a:gd name="connsiteY5" fmla="*/ 700509 h 947438"/>
                <a:gd name="connsiteX6" fmla="*/ 2571125 w 4802567"/>
                <a:gd name="connsiteY6" fmla="*/ 290080 h 947438"/>
                <a:gd name="connsiteX7" fmla="*/ 2293398 w 4802567"/>
                <a:gd name="connsiteY7" fmla="*/ 289603 h 947438"/>
                <a:gd name="connsiteX8" fmla="*/ 303594 w 4802567"/>
                <a:gd name="connsiteY8" fmla="*/ 478997 h 947438"/>
                <a:gd name="connsiteX9" fmla="*/ 0 w 4802567"/>
                <a:gd name="connsiteY9" fmla="*/ 474659 h 947438"/>
                <a:gd name="connsiteX0" fmla="*/ 0 w 4802567"/>
                <a:gd name="connsiteY0" fmla="*/ 474659 h 947438"/>
                <a:gd name="connsiteX1" fmla="*/ 2157302 w 4802567"/>
                <a:gd name="connsiteY1" fmla="*/ 2546 h 947438"/>
                <a:gd name="connsiteX2" fmla="*/ 2795850 w 4802567"/>
                <a:gd name="connsiteY2" fmla="*/ 7046 h 947438"/>
                <a:gd name="connsiteX3" fmla="*/ 4074189 w 4802567"/>
                <a:gd name="connsiteY3" fmla="*/ 873418 h 947438"/>
                <a:gd name="connsiteX4" fmla="*/ 3616468 w 4802567"/>
                <a:gd name="connsiteY4" fmla="*/ 947438 h 947438"/>
                <a:gd name="connsiteX5" fmla="*/ 3491642 w 4802567"/>
                <a:gd name="connsiteY5" fmla="*/ 700509 h 947438"/>
                <a:gd name="connsiteX6" fmla="*/ 4599635 w 4802567"/>
                <a:gd name="connsiteY6" fmla="*/ 543989 h 947438"/>
                <a:gd name="connsiteX7" fmla="*/ 2571125 w 4802567"/>
                <a:gd name="connsiteY7" fmla="*/ 290080 h 947438"/>
                <a:gd name="connsiteX8" fmla="*/ 2293398 w 4802567"/>
                <a:gd name="connsiteY8" fmla="*/ 289603 h 947438"/>
                <a:gd name="connsiteX9" fmla="*/ 303594 w 4802567"/>
                <a:gd name="connsiteY9" fmla="*/ 478997 h 947438"/>
                <a:gd name="connsiteX10" fmla="*/ 0 w 4802567"/>
                <a:gd name="connsiteY10" fmla="*/ 474659 h 947438"/>
                <a:gd name="connsiteX0" fmla="*/ 0 w 4802567"/>
                <a:gd name="connsiteY0" fmla="*/ 474659 h 947438"/>
                <a:gd name="connsiteX1" fmla="*/ 2157302 w 4802567"/>
                <a:gd name="connsiteY1" fmla="*/ 2546 h 947438"/>
                <a:gd name="connsiteX2" fmla="*/ 2795850 w 4802567"/>
                <a:gd name="connsiteY2" fmla="*/ 7046 h 947438"/>
                <a:gd name="connsiteX3" fmla="*/ 4074189 w 4802567"/>
                <a:gd name="connsiteY3" fmla="*/ 873418 h 947438"/>
                <a:gd name="connsiteX4" fmla="*/ 3616468 w 4802567"/>
                <a:gd name="connsiteY4" fmla="*/ 947438 h 947438"/>
                <a:gd name="connsiteX5" fmla="*/ 3491642 w 4802567"/>
                <a:gd name="connsiteY5" fmla="*/ 700509 h 947438"/>
                <a:gd name="connsiteX6" fmla="*/ 4477311 w 4802567"/>
                <a:gd name="connsiteY6" fmla="*/ 485004 h 947438"/>
                <a:gd name="connsiteX7" fmla="*/ 2571125 w 4802567"/>
                <a:gd name="connsiteY7" fmla="*/ 290080 h 947438"/>
                <a:gd name="connsiteX8" fmla="*/ 2293398 w 4802567"/>
                <a:gd name="connsiteY8" fmla="*/ 289603 h 947438"/>
                <a:gd name="connsiteX9" fmla="*/ 303594 w 4802567"/>
                <a:gd name="connsiteY9" fmla="*/ 478997 h 947438"/>
                <a:gd name="connsiteX10" fmla="*/ 0 w 4802567"/>
                <a:gd name="connsiteY10" fmla="*/ 474659 h 947438"/>
                <a:gd name="connsiteX0" fmla="*/ 0 w 4802567"/>
                <a:gd name="connsiteY0" fmla="*/ 474659 h 947438"/>
                <a:gd name="connsiteX1" fmla="*/ 2157302 w 4802567"/>
                <a:gd name="connsiteY1" fmla="*/ 2546 h 947438"/>
                <a:gd name="connsiteX2" fmla="*/ 2795850 w 4802567"/>
                <a:gd name="connsiteY2" fmla="*/ 7046 h 947438"/>
                <a:gd name="connsiteX3" fmla="*/ 4074189 w 4802567"/>
                <a:gd name="connsiteY3" fmla="*/ 873418 h 947438"/>
                <a:gd name="connsiteX4" fmla="*/ 3616468 w 4802567"/>
                <a:gd name="connsiteY4" fmla="*/ 947438 h 947438"/>
                <a:gd name="connsiteX5" fmla="*/ 3491642 w 4802567"/>
                <a:gd name="connsiteY5" fmla="*/ 700509 h 947438"/>
                <a:gd name="connsiteX6" fmla="*/ 4507528 w 4802567"/>
                <a:gd name="connsiteY6" fmla="*/ 474447 h 947438"/>
                <a:gd name="connsiteX7" fmla="*/ 2571125 w 4802567"/>
                <a:gd name="connsiteY7" fmla="*/ 290080 h 947438"/>
                <a:gd name="connsiteX8" fmla="*/ 2293398 w 4802567"/>
                <a:gd name="connsiteY8" fmla="*/ 289603 h 947438"/>
                <a:gd name="connsiteX9" fmla="*/ 303594 w 4802567"/>
                <a:gd name="connsiteY9" fmla="*/ 478997 h 947438"/>
                <a:gd name="connsiteX10" fmla="*/ 0 w 4802567"/>
                <a:gd name="connsiteY10" fmla="*/ 474659 h 947438"/>
                <a:gd name="connsiteX0" fmla="*/ 0 w 4802567"/>
                <a:gd name="connsiteY0" fmla="*/ 474659 h 968551"/>
                <a:gd name="connsiteX1" fmla="*/ 2157302 w 4802567"/>
                <a:gd name="connsiteY1" fmla="*/ 2546 h 968551"/>
                <a:gd name="connsiteX2" fmla="*/ 2795850 w 4802567"/>
                <a:gd name="connsiteY2" fmla="*/ 7046 h 968551"/>
                <a:gd name="connsiteX3" fmla="*/ 4074189 w 4802567"/>
                <a:gd name="connsiteY3" fmla="*/ 873418 h 968551"/>
                <a:gd name="connsiteX4" fmla="*/ 3556031 w 4802567"/>
                <a:gd name="connsiteY4" fmla="*/ 968551 h 968551"/>
                <a:gd name="connsiteX5" fmla="*/ 3491642 w 4802567"/>
                <a:gd name="connsiteY5" fmla="*/ 700509 h 968551"/>
                <a:gd name="connsiteX6" fmla="*/ 4507528 w 4802567"/>
                <a:gd name="connsiteY6" fmla="*/ 474447 h 968551"/>
                <a:gd name="connsiteX7" fmla="*/ 2571125 w 4802567"/>
                <a:gd name="connsiteY7" fmla="*/ 290080 h 968551"/>
                <a:gd name="connsiteX8" fmla="*/ 2293398 w 4802567"/>
                <a:gd name="connsiteY8" fmla="*/ 289603 h 968551"/>
                <a:gd name="connsiteX9" fmla="*/ 303594 w 4802567"/>
                <a:gd name="connsiteY9" fmla="*/ 478997 h 968551"/>
                <a:gd name="connsiteX10" fmla="*/ 0 w 4802567"/>
                <a:gd name="connsiteY10" fmla="*/ 474659 h 968551"/>
                <a:gd name="connsiteX0" fmla="*/ 0 w 4802567"/>
                <a:gd name="connsiteY0" fmla="*/ 474659 h 968551"/>
                <a:gd name="connsiteX1" fmla="*/ 2157302 w 4802567"/>
                <a:gd name="connsiteY1" fmla="*/ 2546 h 968551"/>
                <a:gd name="connsiteX2" fmla="*/ 2795850 w 4802567"/>
                <a:gd name="connsiteY2" fmla="*/ 7046 h 968551"/>
                <a:gd name="connsiteX3" fmla="*/ 4074189 w 4802567"/>
                <a:gd name="connsiteY3" fmla="*/ 873418 h 968551"/>
                <a:gd name="connsiteX4" fmla="*/ 3556031 w 4802567"/>
                <a:gd name="connsiteY4" fmla="*/ 968551 h 968551"/>
                <a:gd name="connsiteX5" fmla="*/ 3598202 w 4802567"/>
                <a:gd name="connsiteY5" fmla="*/ 691972 h 968551"/>
                <a:gd name="connsiteX6" fmla="*/ 4507528 w 4802567"/>
                <a:gd name="connsiteY6" fmla="*/ 474447 h 968551"/>
                <a:gd name="connsiteX7" fmla="*/ 2571125 w 4802567"/>
                <a:gd name="connsiteY7" fmla="*/ 290080 h 968551"/>
                <a:gd name="connsiteX8" fmla="*/ 2293398 w 4802567"/>
                <a:gd name="connsiteY8" fmla="*/ 289603 h 968551"/>
                <a:gd name="connsiteX9" fmla="*/ 303594 w 4802567"/>
                <a:gd name="connsiteY9" fmla="*/ 478997 h 968551"/>
                <a:gd name="connsiteX10" fmla="*/ 0 w 4802567"/>
                <a:gd name="connsiteY10" fmla="*/ 474659 h 96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2567" h="968551">
                  <a:moveTo>
                    <a:pt x="0" y="474659"/>
                  </a:moveTo>
                  <a:cubicBezTo>
                    <a:pt x="78919" y="226886"/>
                    <a:pt x="990654" y="27358"/>
                    <a:pt x="2157302" y="2546"/>
                  </a:cubicBezTo>
                  <a:cubicBezTo>
                    <a:pt x="2370148" y="-1981"/>
                    <a:pt x="2584895" y="-467"/>
                    <a:pt x="2795850" y="7046"/>
                  </a:cubicBezTo>
                  <a:cubicBezTo>
                    <a:pt x="4735722" y="76138"/>
                    <a:pt x="5483119" y="582673"/>
                    <a:pt x="4074189" y="873418"/>
                  </a:cubicBezTo>
                  <a:lnTo>
                    <a:pt x="3556031" y="968551"/>
                  </a:lnTo>
                  <a:lnTo>
                    <a:pt x="3598202" y="691972"/>
                  </a:lnTo>
                  <a:cubicBezTo>
                    <a:pt x="3762063" y="624731"/>
                    <a:pt x="4660948" y="542852"/>
                    <a:pt x="4507528" y="474447"/>
                  </a:cubicBezTo>
                  <a:cubicBezTo>
                    <a:pt x="4354109" y="406042"/>
                    <a:pt x="2955498" y="332478"/>
                    <a:pt x="2571125" y="290080"/>
                  </a:cubicBezTo>
                  <a:lnTo>
                    <a:pt x="2293398" y="289603"/>
                  </a:lnTo>
                  <a:cubicBezTo>
                    <a:pt x="1278014" y="294799"/>
                    <a:pt x="442101" y="374363"/>
                    <a:pt x="303594" y="478997"/>
                  </a:cubicBezTo>
                  <a:lnTo>
                    <a:pt x="0" y="474659"/>
                  </a:lnTo>
                  <a:close/>
                </a:path>
              </a:pathLst>
            </a:custGeom>
            <a:solidFill>
              <a:schemeClr val="bg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Oval 31">
              <a:extLst>
                <a:ext uri="{FF2B5EF4-FFF2-40B4-BE49-F238E27FC236}">
                  <a16:creationId xmlns:a16="http://schemas.microsoft.com/office/drawing/2014/main" id="{FC30FE5E-EA75-4E46-A6A9-E8EC50865AF9}"/>
                </a:ext>
              </a:extLst>
            </p:cNvPr>
            <p:cNvSpPr>
              <a:spLocks noChangeAspect="1"/>
            </p:cNvSpPr>
            <p:nvPr/>
          </p:nvSpPr>
          <p:spPr>
            <a:xfrm rot="9148808">
              <a:off x="8059020" y="1610086"/>
              <a:ext cx="91440" cy="91440"/>
            </a:xfrm>
            <a:prstGeom prst="ellipse">
              <a:avLst/>
            </a:prstGeom>
            <a:gradFill>
              <a:gsLst>
                <a:gs pos="100000">
                  <a:schemeClr val="bg2"/>
                </a:gs>
                <a:gs pos="0">
                  <a:schemeClr val="bg2">
                    <a:lumMod val="7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03D83A77-9DD1-BC49-AE83-F4447EA38BFB}"/>
                </a:ext>
              </a:extLst>
            </p:cNvPr>
            <p:cNvSpPr>
              <a:spLocks noChangeAspect="1"/>
            </p:cNvSpPr>
            <p:nvPr/>
          </p:nvSpPr>
          <p:spPr>
            <a:xfrm rot="9148808">
              <a:off x="4537324" y="5480229"/>
              <a:ext cx="91440" cy="91440"/>
            </a:xfrm>
            <a:prstGeom prst="ellipse">
              <a:avLst/>
            </a:prstGeom>
            <a:gradFill>
              <a:gsLst>
                <a:gs pos="100000">
                  <a:schemeClr val="bg2"/>
                </a:gs>
                <a:gs pos="0">
                  <a:schemeClr val="bg2">
                    <a:lumMod val="7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CA2C01B-5D5F-EB4A-9F4F-738FD7F90159}"/>
                </a:ext>
              </a:extLst>
            </p:cNvPr>
            <p:cNvSpPr>
              <a:spLocks noChangeAspect="1"/>
            </p:cNvSpPr>
            <p:nvPr/>
          </p:nvSpPr>
          <p:spPr>
            <a:xfrm rot="9148808">
              <a:off x="2880340" y="2118735"/>
              <a:ext cx="274320" cy="274320"/>
            </a:xfrm>
            <a:prstGeom prst="ellipse">
              <a:avLst/>
            </a:prstGeom>
            <a:gradFill>
              <a:gsLst>
                <a:gs pos="100000">
                  <a:schemeClr val="bg2"/>
                </a:gs>
                <a:gs pos="0">
                  <a:schemeClr val="bg2">
                    <a:lumMod val="7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047022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0"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8352" y="921658"/>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699988">
            <a:off x="-9191415" y="2705659"/>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161892" y="187716"/>
            <a:ext cx="5743039" cy="830997"/>
          </a:xfrm>
          <a:prstGeom prst="rect">
            <a:avLst/>
          </a:prstGeom>
          <a:noFill/>
        </p:spPr>
        <p:txBody>
          <a:bodyPr wrap="square" rtlCol="0">
            <a:spAutoFit/>
          </a:bodyPr>
          <a:lstStyle/>
          <a:p>
            <a:r>
              <a:rPr lang="en-US" sz="4800">
                <a:solidFill>
                  <a:schemeClr val="bg1"/>
                </a:solidFill>
                <a:latin typeface="+mj-lt"/>
              </a:rPr>
              <a:t>Code</a:t>
            </a:r>
          </a:p>
        </p:txBody>
      </p:sp>
      <p:sp>
        <p:nvSpPr>
          <p:cNvPr id="69" name="Rectangle 68">
            <a:extLst>
              <a:ext uri="{FF2B5EF4-FFF2-40B4-BE49-F238E27FC236}">
                <a16:creationId xmlns:a16="http://schemas.microsoft.com/office/drawing/2014/main" id="{1E3BFAC7-6751-4649-8B23-D8B5E94A1143}"/>
              </a:ext>
            </a:extLst>
          </p:cNvPr>
          <p:cNvSpPr>
            <a:spLocks noChangeAspect="1"/>
          </p:cNvSpPr>
          <p:nvPr/>
        </p:nvSpPr>
        <p:spPr>
          <a:xfrm rot="1133750">
            <a:off x="1480194" y="675038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312B2A8A-B352-9547-AC34-9148D19E927E}"/>
              </a:ext>
            </a:extLst>
          </p:cNvPr>
          <p:cNvSpPr>
            <a:spLocks noChangeAspect="1"/>
          </p:cNvSpPr>
          <p:nvPr/>
        </p:nvSpPr>
        <p:spPr>
          <a:xfrm rot="2700000">
            <a:off x="3412767" y="-8423701"/>
            <a:ext cx="1280160" cy="1280160"/>
          </a:xfrm>
          <a:prstGeom prst="roundRect">
            <a:avLst/>
          </a:prstGeom>
          <a:blipFill dpi="0" rotWithShape="0">
            <a:blip r:embed="rId3"/>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3" name="Rounded Rectangle 72">
            <a:extLst>
              <a:ext uri="{FF2B5EF4-FFF2-40B4-BE49-F238E27FC236}">
                <a16:creationId xmlns:a16="http://schemas.microsoft.com/office/drawing/2014/main" id="{BF76E434-5E6E-E14C-9D71-84B095CEC599}"/>
              </a:ext>
            </a:extLst>
          </p:cNvPr>
          <p:cNvSpPr>
            <a:spLocks noChangeAspect="1"/>
          </p:cNvSpPr>
          <p:nvPr/>
        </p:nvSpPr>
        <p:spPr>
          <a:xfrm rot="6088715">
            <a:off x="-1088446" y="6082543"/>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Rounded Rectangle 73">
            <a:extLst>
              <a:ext uri="{FF2B5EF4-FFF2-40B4-BE49-F238E27FC236}">
                <a16:creationId xmlns:a16="http://schemas.microsoft.com/office/drawing/2014/main" id="{4639F967-AD28-4742-9F32-5A0E3197FBAF}"/>
              </a:ext>
            </a:extLst>
          </p:cNvPr>
          <p:cNvSpPr>
            <a:spLocks noChangeAspect="1"/>
          </p:cNvSpPr>
          <p:nvPr/>
        </p:nvSpPr>
        <p:spPr>
          <a:xfrm rot="2700000">
            <a:off x="-3961340" y="1537953"/>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ounded Rectangle 74">
            <a:extLst>
              <a:ext uri="{FF2B5EF4-FFF2-40B4-BE49-F238E27FC236}">
                <a16:creationId xmlns:a16="http://schemas.microsoft.com/office/drawing/2014/main" id="{9F2F797E-E8A1-8E4C-AFE1-472F61A6B258}"/>
              </a:ext>
            </a:extLst>
          </p:cNvPr>
          <p:cNvSpPr>
            <a:spLocks noChangeAspect="1"/>
          </p:cNvSpPr>
          <p:nvPr/>
        </p:nvSpPr>
        <p:spPr>
          <a:xfrm rot="2700000">
            <a:off x="11211313" y="-498086"/>
            <a:ext cx="1371600" cy="137160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ounded Rectangle 75">
            <a:extLst>
              <a:ext uri="{FF2B5EF4-FFF2-40B4-BE49-F238E27FC236}">
                <a16:creationId xmlns:a16="http://schemas.microsoft.com/office/drawing/2014/main" id="{A2836417-7F85-5C40-B578-56B3208B0435}"/>
              </a:ext>
            </a:extLst>
          </p:cNvPr>
          <p:cNvSpPr>
            <a:spLocks noChangeAspect="1"/>
          </p:cNvSpPr>
          <p:nvPr/>
        </p:nvSpPr>
        <p:spPr>
          <a:xfrm rot="2700000">
            <a:off x="5763793" y="8892952"/>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Rounded Rectangle 76">
            <a:extLst>
              <a:ext uri="{FF2B5EF4-FFF2-40B4-BE49-F238E27FC236}">
                <a16:creationId xmlns:a16="http://schemas.microsoft.com/office/drawing/2014/main" id="{41E19CAD-8EB6-ED4F-9B77-711654343185}"/>
              </a:ext>
            </a:extLst>
          </p:cNvPr>
          <p:cNvSpPr>
            <a:spLocks noChangeAspect="1"/>
          </p:cNvSpPr>
          <p:nvPr/>
        </p:nvSpPr>
        <p:spPr>
          <a:xfrm rot="2700000">
            <a:off x="11365423" y="6488738"/>
            <a:ext cx="1463040" cy="14630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3" name="Rounded Rectangle 92">
            <a:extLst>
              <a:ext uri="{FF2B5EF4-FFF2-40B4-BE49-F238E27FC236}">
                <a16:creationId xmlns:a16="http://schemas.microsoft.com/office/drawing/2014/main" id="{1139BD8E-BA65-5940-AC01-8B3E200AA2E1}"/>
              </a:ext>
            </a:extLst>
          </p:cNvPr>
          <p:cNvSpPr>
            <a:spLocks noChangeAspect="1"/>
          </p:cNvSpPr>
          <p:nvPr/>
        </p:nvSpPr>
        <p:spPr>
          <a:xfrm rot="2700000">
            <a:off x="8525739" y="-1603829"/>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4" name="Rounded Rectangle 93">
            <a:extLst>
              <a:ext uri="{FF2B5EF4-FFF2-40B4-BE49-F238E27FC236}">
                <a16:creationId xmlns:a16="http://schemas.microsoft.com/office/drawing/2014/main" id="{954E2256-D317-1B4F-8516-7DF982FE20BE}"/>
              </a:ext>
            </a:extLst>
          </p:cNvPr>
          <p:cNvSpPr>
            <a:spLocks noChangeAspect="1"/>
          </p:cNvSpPr>
          <p:nvPr/>
        </p:nvSpPr>
        <p:spPr>
          <a:xfrm rot="2700000">
            <a:off x="-1325592" y="3506394"/>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7" name="Group 16">
            <a:extLst>
              <a:ext uri="{FF2B5EF4-FFF2-40B4-BE49-F238E27FC236}">
                <a16:creationId xmlns:a16="http://schemas.microsoft.com/office/drawing/2014/main" id="{909BFBFE-C0EB-4C46-97F6-7710D77C3CF6}"/>
              </a:ext>
            </a:extLst>
          </p:cNvPr>
          <p:cNvGrpSpPr/>
          <p:nvPr/>
        </p:nvGrpSpPr>
        <p:grpSpPr>
          <a:xfrm>
            <a:off x="9753849" y="3808812"/>
            <a:ext cx="5095089" cy="4581050"/>
            <a:chOff x="3127664" y="862974"/>
            <a:chExt cx="5095089" cy="4581050"/>
          </a:xfrm>
        </p:grpSpPr>
        <p:sp>
          <p:nvSpPr>
            <p:cNvPr id="18" name="Rectangle 7">
              <a:extLst>
                <a:ext uri="{FF2B5EF4-FFF2-40B4-BE49-F238E27FC236}">
                  <a16:creationId xmlns:a16="http://schemas.microsoft.com/office/drawing/2014/main" id="{5EAD49B0-E4EE-4141-BF3A-DCC00B86ADA1}"/>
                </a:ext>
              </a:extLst>
            </p:cNvPr>
            <p:cNvSpPr/>
            <p:nvPr/>
          </p:nvSpPr>
          <p:spPr>
            <a:xfrm rot="10800000">
              <a:off x="3913585" y="1088640"/>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gradFill flip="none" rotWithShape="1">
              <a:gsLst>
                <a:gs pos="0">
                  <a:srgbClr val="7030A0"/>
                </a:gs>
                <a:gs pos="92000">
                  <a:srgbClr val="FF0052">
                    <a:alpha val="68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Rectangle 12">
              <a:extLst>
                <a:ext uri="{FF2B5EF4-FFF2-40B4-BE49-F238E27FC236}">
                  <a16:creationId xmlns:a16="http://schemas.microsoft.com/office/drawing/2014/main" id="{855AEB81-260C-0843-B8D8-4EAA15AD8E7B}"/>
                </a:ext>
              </a:extLst>
            </p:cNvPr>
            <p:cNvSpPr/>
            <p:nvPr/>
          </p:nvSpPr>
          <p:spPr>
            <a:xfrm rot="17913303">
              <a:off x="3553977" y="1138583"/>
              <a:ext cx="3697603" cy="3709459"/>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0" name="Rectangle 12">
              <a:extLst>
                <a:ext uri="{FF2B5EF4-FFF2-40B4-BE49-F238E27FC236}">
                  <a16:creationId xmlns:a16="http://schemas.microsoft.com/office/drawing/2014/main" id="{E3CF4F84-EF7E-E44B-BDC3-5D9CFBA66B27}"/>
                </a:ext>
              </a:extLst>
            </p:cNvPr>
            <p:cNvSpPr/>
            <p:nvPr/>
          </p:nvSpPr>
          <p:spPr>
            <a:xfrm rot="17913303">
              <a:off x="3410723" y="862954"/>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11">
              <a:extLst>
                <a:ext uri="{FF2B5EF4-FFF2-40B4-BE49-F238E27FC236}">
                  <a16:creationId xmlns:a16="http://schemas.microsoft.com/office/drawing/2014/main" id="{774D5049-CAC5-0847-9649-818E7C9381E9}"/>
                </a:ext>
              </a:extLst>
            </p:cNvPr>
            <p:cNvSpPr/>
            <p:nvPr/>
          </p:nvSpPr>
          <p:spPr>
            <a:xfrm rot="3479266">
              <a:off x="4966541" y="1645165"/>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reeform 21">
              <a:extLst>
                <a:ext uri="{FF2B5EF4-FFF2-40B4-BE49-F238E27FC236}">
                  <a16:creationId xmlns:a16="http://schemas.microsoft.com/office/drawing/2014/main" id="{CFC67752-F4C1-7042-B048-38519C56CDCC}"/>
                </a:ext>
              </a:extLst>
            </p:cNvPr>
            <p:cNvSpPr/>
            <p:nvPr/>
          </p:nvSpPr>
          <p:spPr>
            <a:xfrm>
              <a:off x="3127664" y="1851559"/>
              <a:ext cx="3054927" cy="2450278"/>
            </a:xfrm>
            <a:custGeom>
              <a:avLst/>
              <a:gdLst>
                <a:gd name="connsiteX0" fmla="*/ 0 w 3086100"/>
                <a:gd name="connsiteY0" fmla="*/ 291059 h 2462759"/>
                <a:gd name="connsiteX1" fmla="*/ 1298864 w 3086100"/>
                <a:gd name="connsiteY1" fmla="*/ 114414 h 2462759"/>
                <a:gd name="connsiteX2" fmla="*/ 2244436 w 3086100"/>
                <a:gd name="connsiteY2" fmla="*/ 1808132 h 2462759"/>
                <a:gd name="connsiteX3" fmla="*/ 3086100 w 3086100"/>
                <a:gd name="connsiteY3" fmla="*/ 2462759 h 2462759"/>
                <a:gd name="connsiteX0" fmla="*/ 0 w 3054927"/>
                <a:gd name="connsiteY0" fmla="*/ 320141 h 2450278"/>
                <a:gd name="connsiteX1" fmla="*/ 1267691 w 3054927"/>
                <a:gd name="connsiteY1" fmla="*/ 101933 h 2450278"/>
                <a:gd name="connsiteX2" fmla="*/ 2213263 w 3054927"/>
                <a:gd name="connsiteY2" fmla="*/ 1795651 h 2450278"/>
                <a:gd name="connsiteX3" fmla="*/ 3054927 w 3054927"/>
                <a:gd name="connsiteY3" fmla="*/ 2450278 h 2450278"/>
              </a:gdLst>
              <a:ahLst/>
              <a:cxnLst>
                <a:cxn ang="0">
                  <a:pos x="connsiteX0" y="connsiteY0"/>
                </a:cxn>
                <a:cxn ang="0">
                  <a:pos x="connsiteX1" y="connsiteY1"/>
                </a:cxn>
                <a:cxn ang="0">
                  <a:pos x="connsiteX2" y="connsiteY2"/>
                </a:cxn>
                <a:cxn ang="0">
                  <a:pos x="connsiteX3" y="connsiteY3"/>
                </a:cxn>
              </a:cxnLst>
              <a:rect l="l" t="t" r="r" b="b"/>
              <a:pathLst>
                <a:path w="3054927" h="2450278">
                  <a:moveTo>
                    <a:pt x="0" y="320141"/>
                  </a:moveTo>
                  <a:cubicBezTo>
                    <a:pt x="462395" y="105396"/>
                    <a:pt x="898814" y="-143985"/>
                    <a:pt x="1267691" y="101933"/>
                  </a:cubicBezTo>
                  <a:cubicBezTo>
                    <a:pt x="1636568" y="347851"/>
                    <a:pt x="1915390" y="1404260"/>
                    <a:pt x="2213263" y="1795651"/>
                  </a:cubicBezTo>
                  <a:cubicBezTo>
                    <a:pt x="2511136" y="2187042"/>
                    <a:pt x="2904259" y="2304805"/>
                    <a:pt x="3054927" y="2450278"/>
                  </a:cubicBezTo>
                </a:path>
              </a:pathLst>
            </a:custGeom>
            <a:no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7">
              <a:extLst>
                <a:ext uri="{FF2B5EF4-FFF2-40B4-BE49-F238E27FC236}">
                  <a16:creationId xmlns:a16="http://schemas.microsoft.com/office/drawing/2014/main" id="{04CC4433-3E7D-274E-80F7-F3CBB11C03F5}"/>
                </a:ext>
              </a:extLst>
            </p:cNvPr>
            <p:cNvSpPr/>
            <p:nvPr/>
          </p:nvSpPr>
          <p:spPr>
            <a:xfrm rot="10800000">
              <a:off x="4199937" y="1238579"/>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5" name="Picture 4" descr="A screenshot of a cell phone&#10;&#10;Description automatically generated">
            <a:extLst>
              <a:ext uri="{FF2B5EF4-FFF2-40B4-BE49-F238E27FC236}">
                <a16:creationId xmlns:a16="http://schemas.microsoft.com/office/drawing/2014/main" id="{EDC37C1B-AE72-DA43-8118-62C2D891AF0A}"/>
              </a:ext>
            </a:extLst>
          </p:cNvPr>
          <p:cNvPicPr>
            <a:picLocks noChangeAspect="1"/>
          </p:cNvPicPr>
          <p:nvPr/>
        </p:nvPicPr>
        <p:blipFill rotWithShape="1">
          <a:blip r:embed="rId4">
            <a:extLst>
              <a:ext uri="{28A0092B-C50C-407E-A947-70E740481C1C}">
                <a14:useLocalDpi xmlns:a14="http://schemas.microsoft.com/office/drawing/2010/main" val="0"/>
              </a:ext>
            </a:extLst>
          </a:blip>
          <a:srcRect r="48135"/>
          <a:stretch/>
        </p:blipFill>
        <p:spPr>
          <a:xfrm>
            <a:off x="26183" y="1098686"/>
            <a:ext cx="4488045" cy="5700418"/>
          </a:xfrm>
          <a:prstGeom prst="rect">
            <a:avLst/>
          </a:prstGeom>
        </p:spPr>
      </p:pic>
      <p:pic>
        <p:nvPicPr>
          <p:cNvPr id="25" name="Picture 24" descr="A screenshot of a cell phone&#10;&#10;Description automatically generated">
            <a:extLst>
              <a:ext uri="{FF2B5EF4-FFF2-40B4-BE49-F238E27FC236}">
                <a16:creationId xmlns:a16="http://schemas.microsoft.com/office/drawing/2014/main" id="{8FFDF20E-1171-5D4E-9AB0-F339E567BB21}"/>
              </a:ext>
            </a:extLst>
          </p:cNvPr>
          <p:cNvPicPr>
            <a:picLocks noChangeAspect="1"/>
          </p:cNvPicPr>
          <p:nvPr/>
        </p:nvPicPr>
        <p:blipFill rotWithShape="1">
          <a:blip r:embed="rId5">
            <a:extLst>
              <a:ext uri="{28A0092B-C50C-407E-A947-70E740481C1C}">
                <a14:useLocalDpi xmlns:a14="http://schemas.microsoft.com/office/drawing/2010/main" val="0"/>
              </a:ext>
            </a:extLst>
          </a:blip>
          <a:srcRect r="45312"/>
          <a:stretch/>
        </p:blipFill>
        <p:spPr>
          <a:xfrm>
            <a:off x="4505012" y="1206429"/>
            <a:ext cx="4535635" cy="5651571"/>
          </a:xfrm>
          <a:prstGeom prst="rect">
            <a:avLst/>
          </a:prstGeom>
        </p:spPr>
      </p:pic>
    </p:spTree>
    <p:extLst>
      <p:ext uri="{BB962C8B-B14F-4D97-AF65-F5344CB8AC3E}">
        <p14:creationId xmlns:p14="http://schemas.microsoft.com/office/powerpoint/2010/main" val="30758541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0"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8352" y="921658"/>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699988">
            <a:off x="-9191415" y="2705659"/>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161892" y="187716"/>
            <a:ext cx="5743039" cy="830997"/>
          </a:xfrm>
          <a:prstGeom prst="rect">
            <a:avLst/>
          </a:prstGeom>
          <a:noFill/>
        </p:spPr>
        <p:txBody>
          <a:bodyPr wrap="square" rtlCol="0">
            <a:spAutoFit/>
          </a:bodyPr>
          <a:lstStyle/>
          <a:p>
            <a:r>
              <a:rPr lang="en-US" sz="4800">
                <a:solidFill>
                  <a:schemeClr val="bg1"/>
                </a:solidFill>
                <a:latin typeface="+mj-lt"/>
              </a:rPr>
              <a:t>Code</a:t>
            </a:r>
          </a:p>
        </p:txBody>
      </p:sp>
      <p:sp>
        <p:nvSpPr>
          <p:cNvPr id="69" name="Rectangle 68">
            <a:extLst>
              <a:ext uri="{FF2B5EF4-FFF2-40B4-BE49-F238E27FC236}">
                <a16:creationId xmlns:a16="http://schemas.microsoft.com/office/drawing/2014/main" id="{1E3BFAC7-6751-4649-8B23-D8B5E94A1143}"/>
              </a:ext>
            </a:extLst>
          </p:cNvPr>
          <p:cNvSpPr>
            <a:spLocks noChangeAspect="1"/>
          </p:cNvSpPr>
          <p:nvPr/>
        </p:nvSpPr>
        <p:spPr>
          <a:xfrm rot="1133750">
            <a:off x="1480194" y="675038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312B2A8A-B352-9547-AC34-9148D19E927E}"/>
              </a:ext>
            </a:extLst>
          </p:cNvPr>
          <p:cNvSpPr>
            <a:spLocks noChangeAspect="1"/>
          </p:cNvSpPr>
          <p:nvPr/>
        </p:nvSpPr>
        <p:spPr>
          <a:xfrm rot="2700000">
            <a:off x="3412767" y="-8423701"/>
            <a:ext cx="1280160" cy="1280160"/>
          </a:xfrm>
          <a:prstGeom prst="roundRect">
            <a:avLst/>
          </a:prstGeom>
          <a:blipFill dpi="0" rotWithShape="0">
            <a:blip r:embed="rId3"/>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3" name="Rounded Rectangle 72">
            <a:extLst>
              <a:ext uri="{FF2B5EF4-FFF2-40B4-BE49-F238E27FC236}">
                <a16:creationId xmlns:a16="http://schemas.microsoft.com/office/drawing/2014/main" id="{BF76E434-5E6E-E14C-9D71-84B095CEC599}"/>
              </a:ext>
            </a:extLst>
          </p:cNvPr>
          <p:cNvSpPr>
            <a:spLocks noChangeAspect="1"/>
          </p:cNvSpPr>
          <p:nvPr/>
        </p:nvSpPr>
        <p:spPr>
          <a:xfrm rot="6088715">
            <a:off x="-1088446" y="6082543"/>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Rounded Rectangle 73">
            <a:extLst>
              <a:ext uri="{FF2B5EF4-FFF2-40B4-BE49-F238E27FC236}">
                <a16:creationId xmlns:a16="http://schemas.microsoft.com/office/drawing/2014/main" id="{4639F967-AD28-4742-9F32-5A0E3197FBAF}"/>
              </a:ext>
            </a:extLst>
          </p:cNvPr>
          <p:cNvSpPr>
            <a:spLocks noChangeAspect="1"/>
          </p:cNvSpPr>
          <p:nvPr/>
        </p:nvSpPr>
        <p:spPr>
          <a:xfrm rot="2700000">
            <a:off x="-3961340" y="1537953"/>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ounded Rectangle 74">
            <a:extLst>
              <a:ext uri="{FF2B5EF4-FFF2-40B4-BE49-F238E27FC236}">
                <a16:creationId xmlns:a16="http://schemas.microsoft.com/office/drawing/2014/main" id="{9F2F797E-E8A1-8E4C-AFE1-472F61A6B258}"/>
              </a:ext>
            </a:extLst>
          </p:cNvPr>
          <p:cNvSpPr>
            <a:spLocks noChangeAspect="1"/>
          </p:cNvSpPr>
          <p:nvPr/>
        </p:nvSpPr>
        <p:spPr>
          <a:xfrm rot="2700000">
            <a:off x="11211313" y="-498086"/>
            <a:ext cx="1371600" cy="137160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ounded Rectangle 75">
            <a:extLst>
              <a:ext uri="{FF2B5EF4-FFF2-40B4-BE49-F238E27FC236}">
                <a16:creationId xmlns:a16="http://schemas.microsoft.com/office/drawing/2014/main" id="{A2836417-7F85-5C40-B578-56B3208B0435}"/>
              </a:ext>
            </a:extLst>
          </p:cNvPr>
          <p:cNvSpPr>
            <a:spLocks noChangeAspect="1"/>
          </p:cNvSpPr>
          <p:nvPr/>
        </p:nvSpPr>
        <p:spPr>
          <a:xfrm rot="2700000">
            <a:off x="5763793" y="8892952"/>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Rounded Rectangle 76">
            <a:extLst>
              <a:ext uri="{FF2B5EF4-FFF2-40B4-BE49-F238E27FC236}">
                <a16:creationId xmlns:a16="http://schemas.microsoft.com/office/drawing/2014/main" id="{41E19CAD-8EB6-ED4F-9B77-711654343185}"/>
              </a:ext>
            </a:extLst>
          </p:cNvPr>
          <p:cNvSpPr>
            <a:spLocks noChangeAspect="1"/>
          </p:cNvSpPr>
          <p:nvPr/>
        </p:nvSpPr>
        <p:spPr>
          <a:xfrm rot="2700000">
            <a:off x="11365423" y="6488738"/>
            <a:ext cx="1463040" cy="14630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3" name="Rounded Rectangle 92">
            <a:extLst>
              <a:ext uri="{FF2B5EF4-FFF2-40B4-BE49-F238E27FC236}">
                <a16:creationId xmlns:a16="http://schemas.microsoft.com/office/drawing/2014/main" id="{1139BD8E-BA65-5940-AC01-8B3E200AA2E1}"/>
              </a:ext>
            </a:extLst>
          </p:cNvPr>
          <p:cNvSpPr>
            <a:spLocks noChangeAspect="1"/>
          </p:cNvSpPr>
          <p:nvPr/>
        </p:nvSpPr>
        <p:spPr>
          <a:xfrm rot="2700000">
            <a:off x="8525739" y="-1603829"/>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4" name="Rounded Rectangle 93">
            <a:extLst>
              <a:ext uri="{FF2B5EF4-FFF2-40B4-BE49-F238E27FC236}">
                <a16:creationId xmlns:a16="http://schemas.microsoft.com/office/drawing/2014/main" id="{954E2256-D317-1B4F-8516-7DF982FE20BE}"/>
              </a:ext>
            </a:extLst>
          </p:cNvPr>
          <p:cNvSpPr>
            <a:spLocks noChangeAspect="1"/>
          </p:cNvSpPr>
          <p:nvPr/>
        </p:nvSpPr>
        <p:spPr>
          <a:xfrm rot="2700000">
            <a:off x="-1325592" y="3506394"/>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7" name="Group 16">
            <a:extLst>
              <a:ext uri="{FF2B5EF4-FFF2-40B4-BE49-F238E27FC236}">
                <a16:creationId xmlns:a16="http://schemas.microsoft.com/office/drawing/2014/main" id="{909BFBFE-C0EB-4C46-97F6-7710D77C3CF6}"/>
              </a:ext>
            </a:extLst>
          </p:cNvPr>
          <p:cNvGrpSpPr/>
          <p:nvPr/>
        </p:nvGrpSpPr>
        <p:grpSpPr>
          <a:xfrm>
            <a:off x="9753849" y="3808812"/>
            <a:ext cx="5095089" cy="4581050"/>
            <a:chOff x="3127664" y="862974"/>
            <a:chExt cx="5095089" cy="4581050"/>
          </a:xfrm>
        </p:grpSpPr>
        <p:sp>
          <p:nvSpPr>
            <p:cNvPr id="18" name="Rectangle 7">
              <a:extLst>
                <a:ext uri="{FF2B5EF4-FFF2-40B4-BE49-F238E27FC236}">
                  <a16:creationId xmlns:a16="http://schemas.microsoft.com/office/drawing/2014/main" id="{5EAD49B0-E4EE-4141-BF3A-DCC00B86ADA1}"/>
                </a:ext>
              </a:extLst>
            </p:cNvPr>
            <p:cNvSpPr/>
            <p:nvPr/>
          </p:nvSpPr>
          <p:spPr>
            <a:xfrm rot="10800000">
              <a:off x="3913585" y="1088640"/>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gradFill flip="none" rotWithShape="1">
              <a:gsLst>
                <a:gs pos="0">
                  <a:srgbClr val="7030A0"/>
                </a:gs>
                <a:gs pos="92000">
                  <a:srgbClr val="FF0052">
                    <a:alpha val="68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Rectangle 12">
              <a:extLst>
                <a:ext uri="{FF2B5EF4-FFF2-40B4-BE49-F238E27FC236}">
                  <a16:creationId xmlns:a16="http://schemas.microsoft.com/office/drawing/2014/main" id="{855AEB81-260C-0843-B8D8-4EAA15AD8E7B}"/>
                </a:ext>
              </a:extLst>
            </p:cNvPr>
            <p:cNvSpPr/>
            <p:nvPr/>
          </p:nvSpPr>
          <p:spPr>
            <a:xfrm rot="17913303">
              <a:off x="3553977" y="1138583"/>
              <a:ext cx="3697603" cy="3709459"/>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0" name="Rectangle 12">
              <a:extLst>
                <a:ext uri="{FF2B5EF4-FFF2-40B4-BE49-F238E27FC236}">
                  <a16:creationId xmlns:a16="http://schemas.microsoft.com/office/drawing/2014/main" id="{E3CF4F84-EF7E-E44B-BDC3-5D9CFBA66B27}"/>
                </a:ext>
              </a:extLst>
            </p:cNvPr>
            <p:cNvSpPr/>
            <p:nvPr/>
          </p:nvSpPr>
          <p:spPr>
            <a:xfrm rot="17913303">
              <a:off x="3410723" y="862954"/>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11">
              <a:extLst>
                <a:ext uri="{FF2B5EF4-FFF2-40B4-BE49-F238E27FC236}">
                  <a16:creationId xmlns:a16="http://schemas.microsoft.com/office/drawing/2014/main" id="{774D5049-CAC5-0847-9649-818E7C9381E9}"/>
                </a:ext>
              </a:extLst>
            </p:cNvPr>
            <p:cNvSpPr/>
            <p:nvPr/>
          </p:nvSpPr>
          <p:spPr>
            <a:xfrm rot="3479266">
              <a:off x="4966541" y="1645165"/>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reeform 21">
              <a:extLst>
                <a:ext uri="{FF2B5EF4-FFF2-40B4-BE49-F238E27FC236}">
                  <a16:creationId xmlns:a16="http://schemas.microsoft.com/office/drawing/2014/main" id="{CFC67752-F4C1-7042-B048-38519C56CDCC}"/>
                </a:ext>
              </a:extLst>
            </p:cNvPr>
            <p:cNvSpPr/>
            <p:nvPr/>
          </p:nvSpPr>
          <p:spPr>
            <a:xfrm>
              <a:off x="3127664" y="1851559"/>
              <a:ext cx="3054927" cy="2450278"/>
            </a:xfrm>
            <a:custGeom>
              <a:avLst/>
              <a:gdLst>
                <a:gd name="connsiteX0" fmla="*/ 0 w 3086100"/>
                <a:gd name="connsiteY0" fmla="*/ 291059 h 2462759"/>
                <a:gd name="connsiteX1" fmla="*/ 1298864 w 3086100"/>
                <a:gd name="connsiteY1" fmla="*/ 114414 h 2462759"/>
                <a:gd name="connsiteX2" fmla="*/ 2244436 w 3086100"/>
                <a:gd name="connsiteY2" fmla="*/ 1808132 h 2462759"/>
                <a:gd name="connsiteX3" fmla="*/ 3086100 w 3086100"/>
                <a:gd name="connsiteY3" fmla="*/ 2462759 h 2462759"/>
                <a:gd name="connsiteX0" fmla="*/ 0 w 3054927"/>
                <a:gd name="connsiteY0" fmla="*/ 320141 h 2450278"/>
                <a:gd name="connsiteX1" fmla="*/ 1267691 w 3054927"/>
                <a:gd name="connsiteY1" fmla="*/ 101933 h 2450278"/>
                <a:gd name="connsiteX2" fmla="*/ 2213263 w 3054927"/>
                <a:gd name="connsiteY2" fmla="*/ 1795651 h 2450278"/>
                <a:gd name="connsiteX3" fmla="*/ 3054927 w 3054927"/>
                <a:gd name="connsiteY3" fmla="*/ 2450278 h 2450278"/>
              </a:gdLst>
              <a:ahLst/>
              <a:cxnLst>
                <a:cxn ang="0">
                  <a:pos x="connsiteX0" y="connsiteY0"/>
                </a:cxn>
                <a:cxn ang="0">
                  <a:pos x="connsiteX1" y="connsiteY1"/>
                </a:cxn>
                <a:cxn ang="0">
                  <a:pos x="connsiteX2" y="connsiteY2"/>
                </a:cxn>
                <a:cxn ang="0">
                  <a:pos x="connsiteX3" y="connsiteY3"/>
                </a:cxn>
              </a:cxnLst>
              <a:rect l="l" t="t" r="r" b="b"/>
              <a:pathLst>
                <a:path w="3054927" h="2450278">
                  <a:moveTo>
                    <a:pt x="0" y="320141"/>
                  </a:moveTo>
                  <a:cubicBezTo>
                    <a:pt x="462395" y="105396"/>
                    <a:pt x="898814" y="-143985"/>
                    <a:pt x="1267691" y="101933"/>
                  </a:cubicBezTo>
                  <a:cubicBezTo>
                    <a:pt x="1636568" y="347851"/>
                    <a:pt x="1915390" y="1404260"/>
                    <a:pt x="2213263" y="1795651"/>
                  </a:cubicBezTo>
                  <a:cubicBezTo>
                    <a:pt x="2511136" y="2187042"/>
                    <a:pt x="2904259" y="2304805"/>
                    <a:pt x="3054927" y="2450278"/>
                  </a:cubicBezTo>
                </a:path>
              </a:pathLst>
            </a:custGeom>
            <a:no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7">
              <a:extLst>
                <a:ext uri="{FF2B5EF4-FFF2-40B4-BE49-F238E27FC236}">
                  <a16:creationId xmlns:a16="http://schemas.microsoft.com/office/drawing/2014/main" id="{04CC4433-3E7D-274E-80F7-F3CBB11C03F5}"/>
                </a:ext>
              </a:extLst>
            </p:cNvPr>
            <p:cNvSpPr/>
            <p:nvPr/>
          </p:nvSpPr>
          <p:spPr>
            <a:xfrm rot="10800000">
              <a:off x="4199937" y="1238579"/>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25" name="Picture 24" descr="A screenshot of a cell phone&#10;&#10;Description automatically generated">
            <a:extLst>
              <a:ext uri="{FF2B5EF4-FFF2-40B4-BE49-F238E27FC236}">
                <a16:creationId xmlns:a16="http://schemas.microsoft.com/office/drawing/2014/main" id="{20C271D3-E748-BB49-A888-4546845F87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04" y="1187052"/>
            <a:ext cx="4604567" cy="5677094"/>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63AA4EC0-D5A0-C640-AEEE-AB28185A40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3339" y="1107671"/>
            <a:ext cx="4693660" cy="5677094"/>
          </a:xfrm>
          <a:prstGeom prst="rect">
            <a:avLst/>
          </a:prstGeom>
        </p:spPr>
      </p:pic>
    </p:spTree>
    <p:extLst>
      <p:ext uri="{BB962C8B-B14F-4D97-AF65-F5344CB8AC3E}">
        <p14:creationId xmlns:p14="http://schemas.microsoft.com/office/powerpoint/2010/main" val="1618336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0"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8352" y="921658"/>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699988">
            <a:off x="-9191415" y="2705659"/>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161892" y="187716"/>
            <a:ext cx="5743039" cy="830997"/>
          </a:xfrm>
          <a:prstGeom prst="rect">
            <a:avLst/>
          </a:prstGeom>
          <a:noFill/>
        </p:spPr>
        <p:txBody>
          <a:bodyPr wrap="square" rtlCol="0">
            <a:spAutoFit/>
          </a:bodyPr>
          <a:lstStyle/>
          <a:p>
            <a:r>
              <a:rPr lang="en-US" sz="4800">
                <a:solidFill>
                  <a:schemeClr val="bg1"/>
                </a:solidFill>
                <a:latin typeface="+mj-lt"/>
              </a:rPr>
              <a:t>Code</a:t>
            </a:r>
          </a:p>
        </p:txBody>
      </p:sp>
      <p:sp>
        <p:nvSpPr>
          <p:cNvPr id="69" name="Rectangle 68">
            <a:extLst>
              <a:ext uri="{FF2B5EF4-FFF2-40B4-BE49-F238E27FC236}">
                <a16:creationId xmlns:a16="http://schemas.microsoft.com/office/drawing/2014/main" id="{1E3BFAC7-6751-4649-8B23-D8B5E94A1143}"/>
              </a:ext>
            </a:extLst>
          </p:cNvPr>
          <p:cNvSpPr>
            <a:spLocks noChangeAspect="1"/>
          </p:cNvSpPr>
          <p:nvPr/>
        </p:nvSpPr>
        <p:spPr>
          <a:xfrm rot="1133750">
            <a:off x="1480194" y="675038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312B2A8A-B352-9547-AC34-9148D19E927E}"/>
              </a:ext>
            </a:extLst>
          </p:cNvPr>
          <p:cNvSpPr>
            <a:spLocks noChangeAspect="1"/>
          </p:cNvSpPr>
          <p:nvPr/>
        </p:nvSpPr>
        <p:spPr>
          <a:xfrm rot="2700000">
            <a:off x="3412767" y="-8423701"/>
            <a:ext cx="1280160" cy="1280160"/>
          </a:xfrm>
          <a:prstGeom prst="roundRect">
            <a:avLst/>
          </a:prstGeom>
          <a:blipFill dpi="0" rotWithShape="0">
            <a:blip r:embed="rId3"/>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3" name="Rounded Rectangle 72">
            <a:extLst>
              <a:ext uri="{FF2B5EF4-FFF2-40B4-BE49-F238E27FC236}">
                <a16:creationId xmlns:a16="http://schemas.microsoft.com/office/drawing/2014/main" id="{BF76E434-5E6E-E14C-9D71-84B095CEC599}"/>
              </a:ext>
            </a:extLst>
          </p:cNvPr>
          <p:cNvSpPr>
            <a:spLocks noChangeAspect="1"/>
          </p:cNvSpPr>
          <p:nvPr/>
        </p:nvSpPr>
        <p:spPr>
          <a:xfrm rot="6088715">
            <a:off x="-1088446" y="6082543"/>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Rounded Rectangle 73">
            <a:extLst>
              <a:ext uri="{FF2B5EF4-FFF2-40B4-BE49-F238E27FC236}">
                <a16:creationId xmlns:a16="http://schemas.microsoft.com/office/drawing/2014/main" id="{4639F967-AD28-4742-9F32-5A0E3197FBAF}"/>
              </a:ext>
            </a:extLst>
          </p:cNvPr>
          <p:cNvSpPr>
            <a:spLocks noChangeAspect="1"/>
          </p:cNvSpPr>
          <p:nvPr/>
        </p:nvSpPr>
        <p:spPr>
          <a:xfrm rot="2700000">
            <a:off x="-3961340" y="1537953"/>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ounded Rectangle 74">
            <a:extLst>
              <a:ext uri="{FF2B5EF4-FFF2-40B4-BE49-F238E27FC236}">
                <a16:creationId xmlns:a16="http://schemas.microsoft.com/office/drawing/2014/main" id="{9F2F797E-E8A1-8E4C-AFE1-472F61A6B258}"/>
              </a:ext>
            </a:extLst>
          </p:cNvPr>
          <p:cNvSpPr>
            <a:spLocks noChangeAspect="1"/>
          </p:cNvSpPr>
          <p:nvPr/>
        </p:nvSpPr>
        <p:spPr>
          <a:xfrm rot="2700000">
            <a:off x="11211313" y="-498086"/>
            <a:ext cx="1371600" cy="137160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ounded Rectangle 75">
            <a:extLst>
              <a:ext uri="{FF2B5EF4-FFF2-40B4-BE49-F238E27FC236}">
                <a16:creationId xmlns:a16="http://schemas.microsoft.com/office/drawing/2014/main" id="{A2836417-7F85-5C40-B578-56B3208B0435}"/>
              </a:ext>
            </a:extLst>
          </p:cNvPr>
          <p:cNvSpPr>
            <a:spLocks noChangeAspect="1"/>
          </p:cNvSpPr>
          <p:nvPr/>
        </p:nvSpPr>
        <p:spPr>
          <a:xfrm rot="2700000">
            <a:off x="5763793" y="8892952"/>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Rounded Rectangle 76">
            <a:extLst>
              <a:ext uri="{FF2B5EF4-FFF2-40B4-BE49-F238E27FC236}">
                <a16:creationId xmlns:a16="http://schemas.microsoft.com/office/drawing/2014/main" id="{41E19CAD-8EB6-ED4F-9B77-711654343185}"/>
              </a:ext>
            </a:extLst>
          </p:cNvPr>
          <p:cNvSpPr>
            <a:spLocks noChangeAspect="1"/>
          </p:cNvSpPr>
          <p:nvPr/>
        </p:nvSpPr>
        <p:spPr>
          <a:xfrm rot="2700000">
            <a:off x="11365423" y="6488738"/>
            <a:ext cx="1463040" cy="14630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3" name="Rounded Rectangle 92">
            <a:extLst>
              <a:ext uri="{FF2B5EF4-FFF2-40B4-BE49-F238E27FC236}">
                <a16:creationId xmlns:a16="http://schemas.microsoft.com/office/drawing/2014/main" id="{1139BD8E-BA65-5940-AC01-8B3E200AA2E1}"/>
              </a:ext>
            </a:extLst>
          </p:cNvPr>
          <p:cNvSpPr>
            <a:spLocks noChangeAspect="1"/>
          </p:cNvSpPr>
          <p:nvPr/>
        </p:nvSpPr>
        <p:spPr>
          <a:xfrm rot="2700000">
            <a:off x="8525739" y="-1603829"/>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4" name="Rounded Rectangle 93">
            <a:extLst>
              <a:ext uri="{FF2B5EF4-FFF2-40B4-BE49-F238E27FC236}">
                <a16:creationId xmlns:a16="http://schemas.microsoft.com/office/drawing/2014/main" id="{954E2256-D317-1B4F-8516-7DF982FE20BE}"/>
              </a:ext>
            </a:extLst>
          </p:cNvPr>
          <p:cNvSpPr>
            <a:spLocks noChangeAspect="1"/>
          </p:cNvSpPr>
          <p:nvPr/>
        </p:nvSpPr>
        <p:spPr>
          <a:xfrm rot="2700000">
            <a:off x="-1325592" y="3506394"/>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7" name="Group 16">
            <a:extLst>
              <a:ext uri="{FF2B5EF4-FFF2-40B4-BE49-F238E27FC236}">
                <a16:creationId xmlns:a16="http://schemas.microsoft.com/office/drawing/2014/main" id="{909BFBFE-C0EB-4C46-97F6-7710D77C3CF6}"/>
              </a:ext>
            </a:extLst>
          </p:cNvPr>
          <p:cNvGrpSpPr/>
          <p:nvPr/>
        </p:nvGrpSpPr>
        <p:grpSpPr>
          <a:xfrm>
            <a:off x="9753849" y="3808812"/>
            <a:ext cx="5095089" cy="4581050"/>
            <a:chOff x="3127664" y="862974"/>
            <a:chExt cx="5095089" cy="4581050"/>
          </a:xfrm>
        </p:grpSpPr>
        <p:sp>
          <p:nvSpPr>
            <p:cNvPr id="18" name="Rectangle 7">
              <a:extLst>
                <a:ext uri="{FF2B5EF4-FFF2-40B4-BE49-F238E27FC236}">
                  <a16:creationId xmlns:a16="http://schemas.microsoft.com/office/drawing/2014/main" id="{5EAD49B0-E4EE-4141-BF3A-DCC00B86ADA1}"/>
                </a:ext>
              </a:extLst>
            </p:cNvPr>
            <p:cNvSpPr/>
            <p:nvPr/>
          </p:nvSpPr>
          <p:spPr>
            <a:xfrm rot="10800000">
              <a:off x="3913585" y="1088640"/>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gradFill flip="none" rotWithShape="1">
              <a:gsLst>
                <a:gs pos="0">
                  <a:srgbClr val="7030A0"/>
                </a:gs>
                <a:gs pos="92000">
                  <a:srgbClr val="FF0052">
                    <a:alpha val="68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Rectangle 12">
              <a:extLst>
                <a:ext uri="{FF2B5EF4-FFF2-40B4-BE49-F238E27FC236}">
                  <a16:creationId xmlns:a16="http://schemas.microsoft.com/office/drawing/2014/main" id="{855AEB81-260C-0843-B8D8-4EAA15AD8E7B}"/>
                </a:ext>
              </a:extLst>
            </p:cNvPr>
            <p:cNvSpPr/>
            <p:nvPr/>
          </p:nvSpPr>
          <p:spPr>
            <a:xfrm rot="17913303">
              <a:off x="3553977" y="1138583"/>
              <a:ext cx="3697603" cy="3709459"/>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0" name="Rectangle 12">
              <a:extLst>
                <a:ext uri="{FF2B5EF4-FFF2-40B4-BE49-F238E27FC236}">
                  <a16:creationId xmlns:a16="http://schemas.microsoft.com/office/drawing/2014/main" id="{E3CF4F84-EF7E-E44B-BDC3-5D9CFBA66B27}"/>
                </a:ext>
              </a:extLst>
            </p:cNvPr>
            <p:cNvSpPr/>
            <p:nvPr/>
          </p:nvSpPr>
          <p:spPr>
            <a:xfrm rot="17913303">
              <a:off x="3410723" y="862954"/>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11">
              <a:extLst>
                <a:ext uri="{FF2B5EF4-FFF2-40B4-BE49-F238E27FC236}">
                  <a16:creationId xmlns:a16="http://schemas.microsoft.com/office/drawing/2014/main" id="{774D5049-CAC5-0847-9649-818E7C9381E9}"/>
                </a:ext>
              </a:extLst>
            </p:cNvPr>
            <p:cNvSpPr/>
            <p:nvPr/>
          </p:nvSpPr>
          <p:spPr>
            <a:xfrm rot="3479266">
              <a:off x="4966541" y="1645165"/>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reeform 21">
              <a:extLst>
                <a:ext uri="{FF2B5EF4-FFF2-40B4-BE49-F238E27FC236}">
                  <a16:creationId xmlns:a16="http://schemas.microsoft.com/office/drawing/2014/main" id="{CFC67752-F4C1-7042-B048-38519C56CDCC}"/>
                </a:ext>
              </a:extLst>
            </p:cNvPr>
            <p:cNvSpPr/>
            <p:nvPr/>
          </p:nvSpPr>
          <p:spPr>
            <a:xfrm>
              <a:off x="3127664" y="1851559"/>
              <a:ext cx="3054927" cy="2450278"/>
            </a:xfrm>
            <a:custGeom>
              <a:avLst/>
              <a:gdLst>
                <a:gd name="connsiteX0" fmla="*/ 0 w 3086100"/>
                <a:gd name="connsiteY0" fmla="*/ 291059 h 2462759"/>
                <a:gd name="connsiteX1" fmla="*/ 1298864 w 3086100"/>
                <a:gd name="connsiteY1" fmla="*/ 114414 h 2462759"/>
                <a:gd name="connsiteX2" fmla="*/ 2244436 w 3086100"/>
                <a:gd name="connsiteY2" fmla="*/ 1808132 h 2462759"/>
                <a:gd name="connsiteX3" fmla="*/ 3086100 w 3086100"/>
                <a:gd name="connsiteY3" fmla="*/ 2462759 h 2462759"/>
                <a:gd name="connsiteX0" fmla="*/ 0 w 3054927"/>
                <a:gd name="connsiteY0" fmla="*/ 320141 h 2450278"/>
                <a:gd name="connsiteX1" fmla="*/ 1267691 w 3054927"/>
                <a:gd name="connsiteY1" fmla="*/ 101933 h 2450278"/>
                <a:gd name="connsiteX2" fmla="*/ 2213263 w 3054927"/>
                <a:gd name="connsiteY2" fmla="*/ 1795651 h 2450278"/>
                <a:gd name="connsiteX3" fmla="*/ 3054927 w 3054927"/>
                <a:gd name="connsiteY3" fmla="*/ 2450278 h 2450278"/>
              </a:gdLst>
              <a:ahLst/>
              <a:cxnLst>
                <a:cxn ang="0">
                  <a:pos x="connsiteX0" y="connsiteY0"/>
                </a:cxn>
                <a:cxn ang="0">
                  <a:pos x="connsiteX1" y="connsiteY1"/>
                </a:cxn>
                <a:cxn ang="0">
                  <a:pos x="connsiteX2" y="connsiteY2"/>
                </a:cxn>
                <a:cxn ang="0">
                  <a:pos x="connsiteX3" y="connsiteY3"/>
                </a:cxn>
              </a:cxnLst>
              <a:rect l="l" t="t" r="r" b="b"/>
              <a:pathLst>
                <a:path w="3054927" h="2450278">
                  <a:moveTo>
                    <a:pt x="0" y="320141"/>
                  </a:moveTo>
                  <a:cubicBezTo>
                    <a:pt x="462395" y="105396"/>
                    <a:pt x="898814" y="-143985"/>
                    <a:pt x="1267691" y="101933"/>
                  </a:cubicBezTo>
                  <a:cubicBezTo>
                    <a:pt x="1636568" y="347851"/>
                    <a:pt x="1915390" y="1404260"/>
                    <a:pt x="2213263" y="1795651"/>
                  </a:cubicBezTo>
                  <a:cubicBezTo>
                    <a:pt x="2511136" y="2187042"/>
                    <a:pt x="2904259" y="2304805"/>
                    <a:pt x="3054927" y="2450278"/>
                  </a:cubicBezTo>
                </a:path>
              </a:pathLst>
            </a:custGeom>
            <a:no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7">
              <a:extLst>
                <a:ext uri="{FF2B5EF4-FFF2-40B4-BE49-F238E27FC236}">
                  <a16:creationId xmlns:a16="http://schemas.microsoft.com/office/drawing/2014/main" id="{04CC4433-3E7D-274E-80F7-F3CBB11C03F5}"/>
                </a:ext>
              </a:extLst>
            </p:cNvPr>
            <p:cNvSpPr/>
            <p:nvPr/>
          </p:nvSpPr>
          <p:spPr>
            <a:xfrm rot="10800000">
              <a:off x="4199937" y="1238579"/>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7" name="Picture 6" descr="A close up of a screen&#10;&#10;Description automatically generated">
            <a:extLst>
              <a:ext uri="{FF2B5EF4-FFF2-40B4-BE49-F238E27FC236}">
                <a16:creationId xmlns:a16="http://schemas.microsoft.com/office/drawing/2014/main" id="{3D4AEBC1-0F75-164A-B507-F64350729D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37000"/>
            <a:ext cx="12192000" cy="2784000"/>
          </a:xfrm>
          <a:prstGeom prst="rect">
            <a:avLst/>
          </a:prstGeom>
        </p:spPr>
      </p:pic>
    </p:spTree>
    <p:extLst>
      <p:ext uri="{BB962C8B-B14F-4D97-AF65-F5344CB8AC3E}">
        <p14:creationId xmlns:p14="http://schemas.microsoft.com/office/powerpoint/2010/main" val="16746397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58167" y="5837"/>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3574252" y="1028119"/>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7D439D60-339A-AA4D-9D9D-B4A527440B21}"/>
              </a:ext>
            </a:extLst>
          </p:cNvPr>
          <p:cNvSpPr txBox="1"/>
          <p:nvPr/>
        </p:nvSpPr>
        <p:spPr>
          <a:xfrm>
            <a:off x="2097072" y="210371"/>
            <a:ext cx="7848516" cy="830997"/>
          </a:xfrm>
          <a:prstGeom prst="rect">
            <a:avLst/>
          </a:prstGeom>
          <a:noFill/>
        </p:spPr>
        <p:txBody>
          <a:bodyPr wrap="square" rtlCol="0">
            <a:spAutoFit/>
          </a:bodyPr>
          <a:lstStyle/>
          <a:p>
            <a:pPr algn="ctr"/>
            <a:r>
              <a:rPr lang="en-US" sz="4800" b="1">
                <a:solidFill>
                  <a:schemeClr val="bg1"/>
                </a:solidFill>
                <a:ea typeface="Apple Symbols" panose="02000000000000000000" pitchFamily="2" charset="-79"/>
                <a:cs typeface="Arial" panose="020B0604020202020204" pitchFamily="34" charset="0"/>
              </a:rPr>
              <a:t>Detailed Analysis</a:t>
            </a:r>
          </a:p>
        </p:txBody>
      </p:sp>
      <p:sp>
        <p:nvSpPr>
          <p:cNvPr id="32" name="Rounded Rectangle 31">
            <a:extLst>
              <a:ext uri="{FF2B5EF4-FFF2-40B4-BE49-F238E27FC236}">
                <a16:creationId xmlns:a16="http://schemas.microsoft.com/office/drawing/2014/main" id="{4D3519D8-02D5-BB4D-A359-3B1FFA503615}"/>
              </a:ext>
            </a:extLst>
          </p:cNvPr>
          <p:cNvSpPr>
            <a:spLocks noChangeAspect="1"/>
          </p:cNvSpPr>
          <p:nvPr/>
        </p:nvSpPr>
        <p:spPr>
          <a:xfrm rot="1017620">
            <a:off x="10094498" y="6350472"/>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Rounded Rectangle 28">
            <a:extLst>
              <a:ext uri="{FF2B5EF4-FFF2-40B4-BE49-F238E27FC236}">
                <a16:creationId xmlns:a16="http://schemas.microsoft.com/office/drawing/2014/main" id="{5746A90A-2FB3-8941-990D-33460FDEC1FD}"/>
              </a:ext>
            </a:extLst>
          </p:cNvPr>
          <p:cNvSpPr>
            <a:spLocks noChangeAspect="1"/>
          </p:cNvSpPr>
          <p:nvPr/>
        </p:nvSpPr>
        <p:spPr>
          <a:xfrm rot="620631">
            <a:off x="-522400" y="-717123"/>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1133750">
            <a:off x="10537170" y="-5610522"/>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93021D3-94C3-F94C-B0AD-65D4897D5CCF}"/>
              </a:ext>
            </a:extLst>
          </p:cNvPr>
          <p:cNvSpPr>
            <a:spLocks noChangeAspect="1"/>
          </p:cNvSpPr>
          <p:nvPr/>
        </p:nvSpPr>
        <p:spPr>
          <a:xfrm rot="1133750">
            <a:off x="-7357849" y="372281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ounded Rectangle 54">
            <a:extLst>
              <a:ext uri="{FF2B5EF4-FFF2-40B4-BE49-F238E27FC236}">
                <a16:creationId xmlns:a16="http://schemas.microsoft.com/office/drawing/2014/main" id="{68A8D11B-76D8-DD41-B874-D07292E624A2}"/>
              </a:ext>
            </a:extLst>
          </p:cNvPr>
          <p:cNvSpPr>
            <a:spLocks noChangeAspect="1"/>
          </p:cNvSpPr>
          <p:nvPr/>
        </p:nvSpPr>
        <p:spPr>
          <a:xfrm rot="2700000">
            <a:off x="-866349" y="1431822"/>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ounded Rectangle 55">
            <a:extLst>
              <a:ext uri="{FF2B5EF4-FFF2-40B4-BE49-F238E27FC236}">
                <a16:creationId xmlns:a16="http://schemas.microsoft.com/office/drawing/2014/main" id="{9E0C6AC7-3C22-0049-96BF-57AECAB040A2}"/>
              </a:ext>
            </a:extLst>
          </p:cNvPr>
          <p:cNvSpPr>
            <a:spLocks noChangeAspect="1"/>
          </p:cNvSpPr>
          <p:nvPr/>
        </p:nvSpPr>
        <p:spPr>
          <a:xfrm rot="2700000">
            <a:off x="1138335" y="2523293"/>
            <a:ext cx="1737360" cy="1737360"/>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ounded Rectangle 56">
            <a:extLst>
              <a:ext uri="{FF2B5EF4-FFF2-40B4-BE49-F238E27FC236}">
                <a16:creationId xmlns:a16="http://schemas.microsoft.com/office/drawing/2014/main" id="{113B47D1-366B-DF43-9E13-E6A6B8D18F56}"/>
              </a:ext>
            </a:extLst>
          </p:cNvPr>
          <p:cNvSpPr>
            <a:spLocks noChangeAspect="1"/>
          </p:cNvSpPr>
          <p:nvPr/>
        </p:nvSpPr>
        <p:spPr>
          <a:xfrm rot="2700000">
            <a:off x="48874" y="3308996"/>
            <a:ext cx="2454978" cy="2454978"/>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58" name="Rounded Rectangle 57">
            <a:extLst>
              <a:ext uri="{FF2B5EF4-FFF2-40B4-BE49-F238E27FC236}">
                <a16:creationId xmlns:a16="http://schemas.microsoft.com/office/drawing/2014/main" id="{87D9902D-9852-444B-8075-FD134EA9B64B}"/>
              </a:ext>
            </a:extLst>
          </p:cNvPr>
          <p:cNvSpPr>
            <a:spLocks noChangeAspect="1"/>
          </p:cNvSpPr>
          <p:nvPr/>
        </p:nvSpPr>
        <p:spPr>
          <a:xfrm rot="2700000">
            <a:off x="-811939" y="5120926"/>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ounded Rectangle 58">
            <a:extLst>
              <a:ext uri="{FF2B5EF4-FFF2-40B4-BE49-F238E27FC236}">
                <a16:creationId xmlns:a16="http://schemas.microsoft.com/office/drawing/2014/main" id="{EEA36111-F651-3D4A-8EDB-2B214132D100}"/>
              </a:ext>
            </a:extLst>
          </p:cNvPr>
          <p:cNvSpPr>
            <a:spLocks noChangeAspect="1"/>
          </p:cNvSpPr>
          <p:nvPr/>
        </p:nvSpPr>
        <p:spPr>
          <a:xfrm rot="2700000">
            <a:off x="-1693764" y="1214581"/>
            <a:ext cx="2454978" cy="2454978"/>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61" name="Rounded Rectangle 60">
            <a:extLst>
              <a:ext uri="{FF2B5EF4-FFF2-40B4-BE49-F238E27FC236}">
                <a16:creationId xmlns:a16="http://schemas.microsoft.com/office/drawing/2014/main" id="{03CF37FC-9AAE-554D-9CAF-05A4E1661585}"/>
              </a:ext>
            </a:extLst>
          </p:cNvPr>
          <p:cNvSpPr>
            <a:spLocks noChangeAspect="1"/>
          </p:cNvSpPr>
          <p:nvPr/>
        </p:nvSpPr>
        <p:spPr>
          <a:xfrm rot="2700000">
            <a:off x="1931352" y="5434397"/>
            <a:ext cx="1371600" cy="1371600"/>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Rectangle 1">
            <a:extLst>
              <a:ext uri="{FF2B5EF4-FFF2-40B4-BE49-F238E27FC236}">
                <a16:creationId xmlns:a16="http://schemas.microsoft.com/office/drawing/2014/main" id="{04A842FB-850E-0A4D-BCDA-23E77CACC20C}"/>
              </a:ext>
            </a:extLst>
          </p:cNvPr>
          <p:cNvSpPr/>
          <p:nvPr/>
        </p:nvSpPr>
        <p:spPr>
          <a:xfrm>
            <a:off x="3528548" y="1359908"/>
            <a:ext cx="7758628" cy="4247317"/>
          </a:xfrm>
          <a:prstGeom prst="rect">
            <a:avLst/>
          </a:prstGeom>
        </p:spPr>
        <p:txBody>
          <a:bodyPr wrap="square">
            <a:spAutoFit/>
          </a:bodyPr>
          <a:lstStyle/>
          <a:p>
            <a:r>
              <a:rPr lang="en-US">
                <a:solidFill>
                  <a:schemeClr val="bg1"/>
                </a:solidFill>
              </a:rPr>
              <a:t>For our game our target market is elementary students, elementary school teachers, and homeschooled students. We want to ensure that we are allowing our customers to have a pleasurable experience as they move along the learning process while considering the effect of our product. Their information search can come from sponsorships from social media influencers that promote our website on their page. When our customer decides to evaluate their choices, they can look at other games on the internet. However, our game will have unique characteristics such as a reward system mechanic that will visualize one’s progress as the user gets more questions correct. Moving on, the game is free. Once our customer has learned the basics of mathematics, we hope to see them satisfied and content enough for them to subscribe for newer games and buy our premium package with videos and tutorials teaching them math. One of the main problems of our website is the fact that our company will have to learn how to cater to our market. Since we are a start up, it can be difficult to attract customers without the right marketing and customer service.</a:t>
            </a:r>
          </a:p>
        </p:txBody>
      </p:sp>
      <p:sp>
        <p:nvSpPr>
          <p:cNvPr id="17" name="Rectangle 7">
            <a:extLst>
              <a:ext uri="{FF2B5EF4-FFF2-40B4-BE49-F238E27FC236}">
                <a16:creationId xmlns:a16="http://schemas.microsoft.com/office/drawing/2014/main" id="{B8FD6DCF-96E3-4840-A714-F87BE2E1EB39}"/>
              </a:ext>
            </a:extLst>
          </p:cNvPr>
          <p:cNvSpPr/>
          <p:nvPr/>
        </p:nvSpPr>
        <p:spPr>
          <a:xfrm rot="10800000">
            <a:off x="14137272" y="-1336686"/>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gradFill flip="none" rotWithShape="1">
            <a:gsLst>
              <a:gs pos="0">
                <a:srgbClr val="7030A0"/>
              </a:gs>
              <a:gs pos="92000">
                <a:srgbClr val="FF0052">
                  <a:alpha val="68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8" name="Rectangle 12">
            <a:extLst>
              <a:ext uri="{FF2B5EF4-FFF2-40B4-BE49-F238E27FC236}">
                <a16:creationId xmlns:a16="http://schemas.microsoft.com/office/drawing/2014/main" id="{1F68EB11-53D1-784B-90D7-5B220E0D5915}"/>
              </a:ext>
            </a:extLst>
          </p:cNvPr>
          <p:cNvSpPr/>
          <p:nvPr/>
        </p:nvSpPr>
        <p:spPr>
          <a:xfrm rot="17913303">
            <a:off x="-2633258" y="-2359321"/>
            <a:ext cx="3697603" cy="3709459"/>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Rectangle 12">
            <a:extLst>
              <a:ext uri="{FF2B5EF4-FFF2-40B4-BE49-F238E27FC236}">
                <a16:creationId xmlns:a16="http://schemas.microsoft.com/office/drawing/2014/main" id="{EC345184-D189-FB4B-BBE8-F5EBE34CE0CD}"/>
              </a:ext>
            </a:extLst>
          </p:cNvPr>
          <p:cNvSpPr/>
          <p:nvPr/>
        </p:nvSpPr>
        <p:spPr>
          <a:xfrm rot="12366079">
            <a:off x="-3017924" y="1379404"/>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1">
            <a:extLst>
              <a:ext uri="{FF2B5EF4-FFF2-40B4-BE49-F238E27FC236}">
                <a16:creationId xmlns:a16="http://schemas.microsoft.com/office/drawing/2014/main" id="{B9CF96AF-7332-FE40-86F9-887C1209B611}"/>
              </a:ext>
            </a:extLst>
          </p:cNvPr>
          <p:cNvSpPr/>
          <p:nvPr/>
        </p:nvSpPr>
        <p:spPr>
          <a:xfrm rot="3479266">
            <a:off x="-774227" y="5249967"/>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reeform 20">
            <a:extLst>
              <a:ext uri="{FF2B5EF4-FFF2-40B4-BE49-F238E27FC236}">
                <a16:creationId xmlns:a16="http://schemas.microsoft.com/office/drawing/2014/main" id="{B8036441-8CA0-A343-9F46-FFFDDE660201}"/>
              </a:ext>
            </a:extLst>
          </p:cNvPr>
          <p:cNvSpPr/>
          <p:nvPr/>
        </p:nvSpPr>
        <p:spPr>
          <a:xfrm>
            <a:off x="-630933" y="-561646"/>
            <a:ext cx="3054927" cy="2450278"/>
          </a:xfrm>
          <a:custGeom>
            <a:avLst/>
            <a:gdLst>
              <a:gd name="connsiteX0" fmla="*/ 0 w 3086100"/>
              <a:gd name="connsiteY0" fmla="*/ 291059 h 2462759"/>
              <a:gd name="connsiteX1" fmla="*/ 1298864 w 3086100"/>
              <a:gd name="connsiteY1" fmla="*/ 114414 h 2462759"/>
              <a:gd name="connsiteX2" fmla="*/ 2244436 w 3086100"/>
              <a:gd name="connsiteY2" fmla="*/ 1808132 h 2462759"/>
              <a:gd name="connsiteX3" fmla="*/ 3086100 w 3086100"/>
              <a:gd name="connsiteY3" fmla="*/ 2462759 h 2462759"/>
              <a:gd name="connsiteX0" fmla="*/ 0 w 3054927"/>
              <a:gd name="connsiteY0" fmla="*/ 320141 h 2450278"/>
              <a:gd name="connsiteX1" fmla="*/ 1267691 w 3054927"/>
              <a:gd name="connsiteY1" fmla="*/ 101933 h 2450278"/>
              <a:gd name="connsiteX2" fmla="*/ 2213263 w 3054927"/>
              <a:gd name="connsiteY2" fmla="*/ 1795651 h 2450278"/>
              <a:gd name="connsiteX3" fmla="*/ 3054927 w 3054927"/>
              <a:gd name="connsiteY3" fmla="*/ 2450278 h 2450278"/>
            </a:gdLst>
            <a:ahLst/>
            <a:cxnLst>
              <a:cxn ang="0">
                <a:pos x="connsiteX0" y="connsiteY0"/>
              </a:cxn>
              <a:cxn ang="0">
                <a:pos x="connsiteX1" y="connsiteY1"/>
              </a:cxn>
              <a:cxn ang="0">
                <a:pos x="connsiteX2" y="connsiteY2"/>
              </a:cxn>
              <a:cxn ang="0">
                <a:pos x="connsiteX3" y="connsiteY3"/>
              </a:cxn>
            </a:cxnLst>
            <a:rect l="l" t="t" r="r" b="b"/>
            <a:pathLst>
              <a:path w="3054927" h="2450278">
                <a:moveTo>
                  <a:pt x="0" y="320141"/>
                </a:moveTo>
                <a:cubicBezTo>
                  <a:pt x="462395" y="105396"/>
                  <a:pt x="898814" y="-143985"/>
                  <a:pt x="1267691" y="101933"/>
                </a:cubicBezTo>
                <a:cubicBezTo>
                  <a:pt x="1636568" y="347851"/>
                  <a:pt x="1915390" y="1404260"/>
                  <a:pt x="2213263" y="1795651"/>
                </a:cubicBezTo>
                <a:cubicBezTo>
                  <a:pt x="2511136" y="2187042"/>
                  <a:pt x="2904259" y="2304805"/>
                  <a:pt x="3054927" y="2450278"/>
                </a:cubicBezTo>
              </a:path>
            </a:pathLst>
          </a:custGeom>
          <a:no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7">
            <a:extLst>
              <a:ext uri="{FF2B5EF4-FFF2-40B4-BE49-F238E27FC236}">
                <a16:creationId xmlns:a16="http://schemas.microsoft.com/office/drawing/2014/main" id="{6D2FD130-795D-DA41-AEAF-EC253C0BA60C}"/>
              </a:ext>
            </a:extLst>
          </p:cNvPr>
          <p:cNvSpPr/>
          <p:nvPr/>
        </p:nvSpPr>
        <p:spPr>
          <a:xfrm rot="10800000">
            <a:off x="-286010" y="-2605161"/>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932293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0" y="-15779"/>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3574252" y="1028119"/>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7D439D60-339A-AA4D-9D9D-B4A527440B21}"/>
              </a:ext>
            </a:extLst>
          </p:cNvPr>
          <p:cNvSpPr txBox="1"/>
          <p:nvPr/>
        </p:nvSpPr>
        <p:spPr>
          <a:xfrm>
            <a:off x="2171742" y="160419"/>
            <a:ext cx="7848516" cy="830997"/>
          </a:xfrm>
          <a:prstGeom prst="rect">
            <a:avLst/>
          </a:prstGeom>
          <a:noFill/>
        </p:spPr>
        <p:txBody>
          <a:bodyPr wrap="square" rtlCol="0">
            <a:spAutoFit/>
          </a:bodyPr>
          <a:lstStyle/>
          <a:p>
            <a:pPr algn="ctr"/>
            <a:r>
              <a:rPr lang="en-US" sz="4800" b="1">
                <a:solidFill>
                  <a:schemeClr val="bg1"/>
                </a:solidFill>
                <a:latin typeface="Calibri" panose="020F0502020204030204" pitchFamily="34" charset="0"/>
                <a:cs typeface="Calibri" panose="020F0502020204030204" pitchFamily="34" charset="0"/>
              </a:rPr>
              <a:t>Industry Analysis </a:t>
            </a:r>
          </a:p>
        </p:txBody>
      </p:sp>
      <p:sp>
        <p:nvSpPr>
          <p:cNvPr id="32" name="Rounded Rectangle 31">
            <a:extLst>
              <a:ext uri="{FF2B5EF4-FFF2-40B4-BE49-F238E27FC236}">
                <a16:creationId xmlns:a16="http://schemas.microsoft.com/office/drawing/2014/main" id="{4D3519D8-02D5-BB4D-A359-3B1FFA503615}"/>
              </a:ext>
            </a:extLst>
          </p:cNvPr>
          <p:cNvSpPr>
            <a:spLocks noChangeAspect="1"/>
          </p:cNvSpPr>
          <p:nvPr/>
        </p:nvSpPr>
        <p:spPr>
          <a:xfrm rot="19355214">
            <a:off x="9744958" y="-1697744"/>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Rounded Rectangle 28">
            <a:extLst>
              <a:ext uri="{FF2B5EF4-FFF2-40B4-BE49-F238E27FC236}">
                <a16:creationId xmlns:a16="http://schemas.microsoft.com/office/drawing/2014/main" id="{5746A90A-2FB3-8941-990D-33460FDEC1FD}"/>
              </a:ext>
            </a:extLst>
          </p:cNvPr>
          <p:cNvSpPr>
            <a:spLocks noChangeAspect="1"/>
          </p:cNvSpPr>
          <p:nvPr/>
        </p:nvSpPr>
        <p:spPr>
          <a:xfrm rot="620631">
            <a:off x="-901954" y="6149205"/>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1133750">
            <a:off x="-2586441" y="3824777"/>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93021D3-94C3-F94C-B0AD-65D4897D5CCF}"/>
              </a:ext>
            </a:extLst>
          </p:cNvPr>
          <p:cNvSpPr>
            <a:spLocks noChangeAspect="1"/>
          </p:cNvSpPr>
          <p:nvPr/>
        </p:nvSpPr>
        <p:spPr>
          <a:xfrm rot="1133750">
            <a:off x="-7621578" y="-3803271"/>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ounded Rectangle 57">
            <a:extLst>
              <a:ext uri="{FF2B5EF4-FFF2-40B4-BE49-F238E27FC236}">
                <a16:creationId xmlns:a16="http://schemas.microsoft.com/office/drawing/2014/main" id="{87D9902D-9852-444B-8075-FD134EA9B64B}"/>
              </a:ext>
            </a:extLst>
          </p:cNvPr>
          <p:cNvSpPr>
            <a:spLocks noChangeAspect="1"/>
          </p:cNvSpPr>
          <p:nvPr/>
        </p:nvSpPr>
        <p:spPr>
          <a:xfrm rot="5569141">
            <a:off x="10319229" y="-984493"/>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ounded Rectangle 22">
            <a:extLst>
              <a:ext uri="{FF2B5EF4-FFF2-40B4-BE49-F238E27FC236}">
                <a16:creationId xmlns:a16="http://schemas.microsoft.com/office/drawing/2014/main" id="{13322D10-918B-9748-8FE1-3053417B2FB0}"/>
              </a:ext>
            </a:extLst>
          </p:cNvPr>
          <p:cNvSpPr>
            <a:spLocks noChangeAspect="1"/>
          </p:cNvSpPr>
          <p:nvPr/>
        </p:nvSpPr>
        <p:spPr>
          <a:xfrm rot="995239">
            <a:off x="-1708091" y="3491893"/>
            <a:ext cx="2962656" cy="2962659"/>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C88C5B34-C7EC-FE48-B61E-507463E11E9D}"/>
              </a:ext>
            </a:extLst>
          </p:cNvPr>
          <p:cNvSpPr>
            <a:spLocks noChangeAspect="1"/>
          </p:cNvSpPr>
          <p:nvPr/>
        </p:nvSpPr>
        <p:spPr>
          <a:xfrm rot="2700000">
            <a:off x="6025711" y="6705991"/>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1028CB10-8FE3-3D41-A55D-E91462460BA8}"/>
              </a:ext>
            </a:extLst>
          </p:cNvPr>
          <p:cNvSpPr>
            <a:spLocks noChangeAspect="1"/>
          </p:cNvSpPr>
          <p:nvPr/>
        </p:nvSpPr>
        <p:spPr>
          <a:xfrm rot="2700000">
            <a:off x="9637058" y="7376141"/>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3C4BA86E-4DC6-C246-9D71-EE7FC3715AB0}"/>
              </a:ext>
            </a:extLst>
          </p:cNvPr>
          <p:cNvSpPr>
            <a:spLocks noChangeAspect="1"/>
          </p:cNvSpPr>
          <p:nvPr/>
        </p:nvSpPr>
        <p:spPr>
          <a:xfrm rot="2700000">
            <a:off x="-907656" y="3643597"/>
            <a:ext cx="2633472" cy="2633475"/>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Rounded Rectangle 34">
            <a:extLst>
              <a:ext uri="{FF2B5EF4-FFF2-40B4-BE49-F238E27FC236}">
                <a16:creationId xmlns:a16="http://schemas.microsoft.com/office/drawing/2014/main" id="{E0E0E4B8-79ED-004F-BAF1-2C04AA9D71D1}"/>
              </a:ext>
            </a:extLst>
          </p:cNvPr>
          <p:cNvSpPr>
            <a:spLocks noChangeAspect="1"/>
          </p:cNvSpPr>
          <p:nvPr/>
        </p:nvSpPr>
        <p:spPr>
          <a:xfrm rot="485602">
            <a:off x="10963843" y="5646862"/>
            <a:ext cx="2633472" cy="2633475"/>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7174A80-9C50-3149-827F-F7634DBD55F4}"/>
              </a:ext>
            </a:extLst>
          </p:cNvPr>
          <p:cNvSpPr/>
          <p:nvPr/>
        </p:nvSpPr>
        <p:spPr>
          <a:xfrm>
            <a:off x="5977217" y="3244334"/>
            <a:ext cx="237566" cy="369332"/>
          </a:xfrm>
          <a:prstGeom prst="rect">
            <a:avLst/>
          </a:prstGeom>
        </p:spPr>
        <p:txBody>
          <a:bodyPr wrap="none">
            <a:spAutoFit/>
          </a:bodyPr>
          <a:lstStyle/>
          <a:p>
            <a:r>
              <a:rPr lang="en-US"/>
              <a:t> </a:t>
            </a:r>
          </a:p>
        </p:txBody>
      </p:sp>
      <p:sp>
        <p:nvSpPr>
          <p:cNvPr id="2" name="Rectangle 1">
            <a:extLst>
              <a:ext uri="{FF2B5EF4-FFF2-40B4-BE49-F238E27FC236}">
                <a16:creationId xmlns:a16="http://schemas.microsoft.com/office/drawing/2014/main" id="{8189999B-88E5-6247-8717-DFD833E3F60A}"/>
              </a:ext>
            </a:extLst>
          </p:cNvPr>
          <p:cNvSpPr/>
          <p:nvPr/>
        </p:nvSpPr>
        <p:spPr>
          <a:xfrm>
            <a:off x="425774" y="1445256"/>
            <a:ext cx="11778343" cy="3416320"/>
          </a:xfrm>
          <a:prstGeom prst="rect">
            <a:avLst/>
          </a:prstGeom>
        </p:spPr>
        <p:txBody>
          <a:bodyPr wrap="square">
            <a:spAutoFit/>
          </a:bodyPr>
          <a:lstStyle/>
          <a:p>
            <a:r>
              <a:rPr lang="en-US">
                <a:solidFill>
                  <a:schemeClr val="bg1"/>
                </a:solidFill>
              </a:rPr>
              <a:t>As of 2020 the market for virtual learning is expected to amass $7.9 billion dollars with educational apps being some of the most popular apps in today’s world. Apps like Duolingo and Google Classroom reached hundreds of millions of downloads on the App and Play Stores. Online websites for education have also risen significantly, most visited webpages including Udemy, Coursera and Quizlet. Furthermore many of these sites and apps are well reputable and known to partner with other educational corporations an example of this can be seen between the Khan Academy and College Board. The industry is highly competitive and on a steep rise in recent years. It is projected that by 2026 the industry will reach an astronomical worth of over 375 billion dollars. With North America constituting 40% of the market. The trend in recent years has been toward workplace and school readiness with apps emerging for children and adults alike. The global market for such industries is also on a steep rise especially in countries like India which have a global growth rate of over 10% and the CAGR eLearning market estimated to be around 10% until 2025. The academic sector constitutes to 50% of the industry and is projected to grow even more every year. The opportunity for success is </a:t>
            </a:r>
            <a:r>
              <a:rPr lang="en-US" err="1">
                <a:solidFill>
                  <a:schemeClr val="bg1"/>
                </a:solidFill>
              </a:rPr>
              <a:t>imensive</a:t>
            </a:r>
            <a:r>
              <a:rPr lang="en-US">
                <a:solidFill>
                  <a:schemeClr val="bg1"/>
                </a:solidFill>
              </a:rPr>
              <a:t> with a rising market and education moving online on a global scale factors for success will include scalability and a strong outreach and support to our consumers. </a:t>
            </a:r>
          </a:p>
        </p:txBody>
      </p:sp>
    </p:spTree>
    <p:extLst>
      <p:ext uri="{BB962C8B-B14F-4D97-AF65-F5344CB8AC3E}">
        <p14:creationId xmlns:p14="http://schemas.microsoft.com/office/powerpoint/2010/main" val="25336013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39559"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ounded Rectangle 28">
            <a:extLst>
              <a:ext uri="{FF2B5EF4-FFF2-40B4-BE49-F238E27FC236}">
                <a16:creationId xmlns:a16="http://schemas.microsoft.com/office/drawing/2014/main" id="{5746A90A-2FB3-8941-990D-33460FDEC1FD}"/>
              </a:ext>
            </a:extLst>
          </p:cNvPr>
          <p:cNvSpPr>
            <a:spLocks noChangeAspect="1"/>
          </p:cNvSpPr>
          <p:nvPr/>
        </p:nvSpPr>
        <p:spPr>
          <a:xfrm rot="620631">
            <a:off x="-1263400" y="-754080"/>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39559" y="1051084"/>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7D439D60-339A-AA4D-9D9D-B4A527440B21}"/>
              </a:ext>
            </a:extLst>
          </p:cNvPr>
          <p:cNvSpPr txBox="1"/>
          <p:nvPr/>
        </p:nvSpPr>
        <p:spPr>
          <a:xfrm>
            <a:off x="-1266207" y="275732"/>
            <a:ext cx="7848516" cy="830997"/>
          </a:xfrm>
          <a:prstGeom prst="rect">
            <a:avLst/>
          </a:prstGeom>
          <a:noFill/>
        </p:spPr>
        <p:txBody>
          <a:bodyPr wrap="square" rtlCol="0">
            <a:spAutoFit/>
          </a:bodyPr>
          <a:lstStyle/>
          <a:p>
            <a:pPr algn="ctr"/>
            <a:r>
              <a:rPr lang="en-US" sz="4800" b="1">
                <a:solidFill>
                  <a:schemeClr val="bg1"/>
                </a:solidFill>
              </a:rPr>
              <a:t>Finance and Location</a:t>
            </a:r>
          </a:p>
        </p:txBody>
      </p:sp>
      <p:sp>
        <p:nvSpPr>
          <p:cNvPr id="32" name="Rounded Rectangle 31">
            <a:extLst>
              <a:ext uri="{FF2B5EF4-FFF2-40B4-BE49-F238E27FC236}">
                <a16:creationId xmlns:a16="http://schemas.microsoft.com/office/drawing/2014/main" id="{4D3519D8-02D5-BB4D-A359-3B1FFA503615}"/>
              </a:ext>
            </a:extLst>
          </p:cNvPr>
          <p:cNvSpPr>
            <a:spLocks noChangeAspect="1"/>
          </p:cNvSpPr>
          <p:nvPr/>
        </p:nvSpPr>
        <p:spPr>
          <a:xfrm rot="16200000">
            <a:off x="9744958" y="-1697744"/>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1133750">
            <a:off x="8091307" y="5510689"/>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93021D3-94C3-F94C-B0AD-65D4897D5CCF}"/>
              </a:ext>
            </a:extLst>
          </p:cNvPr>
          <p:cNvSpPr>
            <a:spLocks noChangeAspect="1"/>
          </p:cNvSpPr>
          <p:nvPr/>
        </p:nvSpPr>
        <p:spPr>
          <a:xfrm rot="1133750">
            <a:off x="-3204083" y="-2207433"/>
            <a:ext cx="13727069" cy="1372706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ounded Rectangle 57">
            <a:extLst>
              <a:ext uri="{FF2B5EF4-FFF2-40B4-BE49-F238E27FC236}">
                <a16:creationId xmlns:a16="http://schemas.microsoft.com/office/drawing/2014/main" id="{87D9902D-9852-444B-8075-FD134EA9B64B}"/>
              </a:ext>
            </a:extLst>
          </p:cNvPr>
          <p:cNvSpPr>
            <a:spLocks noChangeAspect="1"/>
          </p:cNvSpPr>
          <p:nvPr/>
        </p:nvSpPr>
        <p:spPr>
          <a:xfrm rot="7093796">
            <a:off x="10319229" y="-984493"/>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ounded Rectangle 24">
            <a:extLst>
              <a:ext uri="{FF2B5EF4-FFF2-40B4-BE49-F238E27FC236}">
                <a16:creationId xmlns:a16="http://schemas.microsoft.com/office/drawing/2014/main" id="{1028CB10-8FE3-3D41-A55D-E91462460BA8}"/>
              </a:ext>
            </a:extLst>
          </p:cNvPr>
          <p:cNvSpPr>
            <a:spLocks noChangeAspect="1"/>
          </p:cNvSpPr>
          <p:nvPr/>
        </p:nvSpPr>
        <p:spPr>
          <a:xfrm rot="2700000">
            <a:off x="10344999" y="539802"/>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3C4BA86E-4DC6-C246-9D71-EE7FC3715AB0}"/>
              </a:ext>
            </a:extLst>
          </p:cNvPr>
          <p:cNvSpPr>
            <a:spLocks noChangeAspect="1"/>
          </p:cNvSpPr>
          <p:nvPr/>
        </p:nvSpPr>
        <p:spPr>
          <a:xfrm rot="251129">
            <a:off x="-1529545" y="5335221"/>
            <a:ext cx="2633472" cy="2633475"/>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Rounded Rectangle 37">
            <a:extLst>
              <a:ext uri="{FF2B5EF4-FFF2-40B4-BE49-F238E27FC236}">
                <a16:creationId xmlns:a16="http://schemas.microsoft.com/office/drawing/2014/main" id="{488A6453-CAB5-F143-A7CC-8EEB378FF661}"/>
              </a:ext>
            </a:extLst>
          </p:cNvPr>
          <p:cNvSpPr>
            <a:spLocks noChangeAspect="1"/>
          </p:cNvSpPr>
          <p:nvPr/>
        </p:nvSpPr>
        <p:spPr>
          <a:xfrm rot="2700000">
            <a:off x="-336617" y="6528519"/>
            <a:ext cx="2962656" cy="2962659"/>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7174A80-9C50-3149-827F-F7634DBD55F4}"/>
              </a:ext>
            </a:extLst>
          </p:cNvPr>
          <p:cNvSpPr/>
          <p:nvPr/>
        </p:nvSpPr>
        <p:spPr>
          <a:xfrm>
            <a:off x="5977217" y="3244334"/>
            <a:ext cx="237566" cy="369332"/>
          </a:xfrm>
          <a:prstGeom prst="rect">
            <a:avLst/>
          </a:prstGeom>
        </p:spPr>
        <p:txBody>
          <a:bodyPr wrap="none">
            <a:spAutoFit/>
          </a:bodyPr>
          <a:lstStyle/>
          <a:p>
            <a:r>
              <a:rPr lang="en-US"/>
              <a:t> </a:t>
            </a:r>
          </a:p>
        </p:txBody>
      </p:sp>
      <p:sp>
        <p:nvSpPr>
          <p:cNvPr id="51" name="Rounded Rectangle 50">
            <a:extLst>
              <a:ext uri="{FF2B5EF4-FFF2-40B4-BE49-F238E27FC236}">
                <a16:creationId xmlns:a16="http://schemas.microsoft.com/office/drawing/2014/main" id="{DAA96845-4904-B946-91DF-35E3B781B21F}"/>
              </a:ext>
            </a:extLst>
          </p:cNvPr>
          <p:cNvSpPr>
            <a:spLocks noChangeAspect="1"/>
          </p:cNvSpPr>
          <p:nvPr/>
        </p:nvSpPr>
        <p:spPr>
          <a:xfrm rot="2700000">
            <a:off x="-831799" y="5038963"/>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496B6892-D1FC-CC4F-AC30-1BA6D9EE4ADD}"/>
              </a:ext>
            </a:extLst>
          </p:cNvPr>
          <p:cNvSpPr>
            <a:spLocks noChangeAspect="1"/>
          </p:cNvSpPr>
          <p:nvPr/>
        </p:nvSpPr>
        <p:spPr>
          <a:xfrm rot="2677052">
            <a:off x="7280783" y="2201864"/>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Rounded Rectangle 62">
            <a:extLst>
              <a:ext uri="{FF2B5EF4-FFF2-40B4-BE49-F238E27FC236}">
                <a16:creationId xmlns:a16="http://schemas.microsoft.com/office/drawing/2014/main" id="{F6DFFC16-8993-F849-AFA8-46E0B06B3AE3}"/>
              </a:ext>
            </a:extLst>
          </p:cNvPr>
          <p:cNvSpPr>
            <a:spLocks noChangeAspect="1"/>
          </p:cNvSpPr>
          <p:nvPr/>
        </p:nvSpPr>
        <p:spPr>
          <a:xfrm rot="2677052">
            <a:off x="9753371" y="2169051"/>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5" name="Rounded Rectangle 64">
            <a:extLst>
              <a:ext uri="{FF2B5EF4-FFF2-40B4-BE49-F238E27FC236}">
                <a16:creationId xmlns:a16="http://schemas.microsoft.com/office/drawing/2014/main" id="{19B096A6-90AD-424A-A1ED-1942528F53A6}"/>
              </a:ext>
            </a:extLst>
          </p:cNvPr>
          <p:cNvSpPr>
            <a:spLocks noChangeAspect="1"/>
          </p:cNvSpPr>
          <p:nvPr/>
        </p:nvSpPr>
        <p:spPr>
          <a:xfrm rot="2677052">
            <a:off x="-1879955" y="702318"/>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ounded Rectangle 67">
            <a:extLst>
              <a:ext uri="{FF2B5EF4-FFF2-40B4-BE49-F238E27FC236}">
                <a16:creationId xmlns:a16="http://schemas.microsoft.com/office/drawing/2014/main" id="{316E22BB-09E2-9240-AA00-0548D49F5D6F}"/>
              </a:ext>
            </a:extLst>
          </p:cNvPr>
          <p:cNvSpPr>
            <a:spLocks noChangeAspect="1"/>
          </p:cNvSpPr>
          <p:nvPr/>
        </p:nvSpPr>
        <p:spPr>
          <a:xfrm rot="2700000">
            <a:off x="10788342" y="3564392"/>
            <a:ext cx="2962656" cy="2962659"/>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087B718-FBD1-F548-92E1-0B9BEA415C2A}"/>
              </a:ext>
            </a:extLst>
          </p:cNvPr>
          <p:cNvSpPr/>
          <p:nvPr/>
        </p:nvSpPr>
        <p:spPr>
          <a:xfrm>
            <a:off x="530655" y="1487445"/>
            <a:ext cx="5684128" cy="5078313"/>
          </a:xfrm>
          <a:prstGeom prst="rect">
            <a:avLst/>
          </a:prstGeom>
        </p:spPr>
        <p:txBody>
          <a:bodyPr wrap="square">
            <a:spAutoFit/>
          </a:bodyPr>
          <a:lstStyle/>
          <a:p>
            <a:r>
              <a:rPr lang="en-US" sz="2400" u="sng">
                <a:solidFill>
                  <a:schemeClr val="bg1"/>
                </a:solidFill>
              </a:rPr>
              <a:t>How we plan to finance our venture:</a:t>
            </a:r>
          </a:p>
          <a:p>
            <a:pPr marL="285750" indent="-285750">
              <a:buFont typeface="Arial" panose="020B0604020202020204" pitchFamily="34" charset="0"/>
              <a:buChar char="•"/>
            </a:pPr>
            <a:endParaRPr lang="en-US" sz="2400">
              <a:solidFill>
                <a:schemeClr val="bg1"/>
              </a:solidFill>
            </a:endParaRPr>
          </a:p>
          <a:p>
            <a:pPr marL="742950" lvl="1" indent="-285750" fontAlgn="base">
              <a:buFont typeface="Arial" panose="020B0604020202020204" pitchFamily="34" charset="0"/>
              <a:buChar char="•"/>
            </a:pPr>
            <a:r>
              <a:rPr lang="en-US" sz="2400">
                <a:solidFill>
                  <a:schemeClr val="bg1"/>
                </a:solidFill>
              </a:rPr>
              <a:t>Partnerships with educational companies both privates and non-profits.</a:t>
            </a:r>
          </a:p>
          <a:p>
            <a:pPr marL="742950" lvl="1" indent="-285750" fontAlgn="base">
              <a:buFont typeface="Arial" panose="020B0604020202020204" pitchFamily="34" charset="0"/>
              <a:buChar char="•"/>
            </a:pPr>
            <a:r>
              <a:rPr lang="en-US" sz="2400">
                <a:solidFill>
                  <a:schemeClr val="bg1"/>
                </a:solidFill>
              </a:rPr>
              <a:t>First year will be free then premium plans with added features will be provided.</a:t>
            </a:r>
          </a:p>
          <a:p>
            <a:pPr lvl="1" fontAlgn="base"/>
            <a:endParaRPr lang="en-US" sz="2400">
              <a:solidFill>
                <a:schemeClr val="bg1"/>
              </a:solidFill>
            </a:endParaRPr>
          </a:p>
          <a:p>
            <a:pPr lvl="1" fontAlgn="base"/>
            <a:r>
              <a:rPr lang="en-US" sz="2400">
                <a:solidFill>
                  <a:schemeClr val="bg1"/>
                </a:solidFill>
              </a:rPr>
              <a:t>Location of business:</a:t>
            </a:r>
          </a:p>
          <a:p>
            <a:pPr marL="742950" lvl="1" indent="-285750" fontAlgn="base">
              <a:buFont typeface="Arial" panose="020B0604020202020204" pitchFamily="34" charset="0"/>
              <a:buChar char="•"/>
            </a:pPr>
            <a:r>
              <a:rPr lang="en-US" sz="2400">
                <a:solidFill>
                  <a:schemeClr val="bg1"/>
                </a:solidFill>
              </a:rPr>
              <a:t>Global scale (world-wide) hosted from North America (USA).</a:t>
            </a:r>
          </a:p>
          <a:p>
            <a:pPr marL="742950" lvl="1" indent="-285750" fontAlgn="base">
              <a:buFont typeface="Arial" panose="020B0604020202020204" pitchFamily="34" charset="0"/>
              <a:buChar char="•"/>
            </a:pPr>
            <a:endParaRPr lang="en-US">
              <a:solidFill>
                <a:schemeClr val="bg1"/>
              </a:solidFill>
            </a:endParaRPr>
          </a:p>
          <a:p>
            <a:pPr marL="285750" indent="-285750">
              <a:buFont typeface="Arial" panose="020B0604020202020204" pitchFamily="34" charset="0"/>
              <a:buChar char="•"/>
            </a:pPr>
            <a:endParaRPr lang="en-US">
              <a:solidFill>
                <a:schemeClr val="bg1"/>
              </a:solidFill>
            </a:endParaRPr>
          </a:p>
        </p:txBody>
      </p:sp>
    </p:spTree>
    <p:extLst>
      <p:ext uri="{BB962C8B-B14F-4D97-AF65-F5344CB8AC3E}">
        <p14:creationId xmlns:p14="http://schemas.microsoft.com/office/powerpoint/2010/main" val="30600770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39559"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ounded Rectangle 28">
            <a:extLst>
              <a:ext uri="{FF2B5EF4-FFF2-40B4-BE49-F238E27FC236}">
                <a16:creationId xmlns:a16="http://schemas.microsoft.com/office/drawing/2014/main" id="{5746A90A-2FB3-8941-990D-33460FDEC1FD}"/>
              </a:ext>
            </a:extLst>
          </p:cNvPr>
          <p:cNvSpPr>
            <a:spLocks noChangeAspect="1"/>
          </p:cNvSpPr>
          <p:nvPr/>
        </p:nvSpPr>
        <p:spPr>
          <a:xfrm rot="620631">
            <a:off x="-1263400" y="-754080"/>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191185" y="1548106"/>
            <a:ext cx="7004744" cy="121668"/>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ounded Rectangle 31">
            <a:extLst>
              <a:ext uri="{FF2B5EF4-FFF2-40B4-BE49-F238E27FC236}">
                <a16:creationId xmlns:a16="http://schemas.microsoft.com/office/drawing/2014/main" id="{4D3519D8-02D5-BB4D-A359-3B1FFA503615}"/>
              </a:ext>
            </a:extLst>
          </p:cNvPr>
          <p:cNvSpPr>
            <a:spLocks noChangeAspect="1"/>
          </p:cNvSpPr>
          <p:nvPr/>
        </p:nvSpPr>
        <p:spPr>
          <a:xfrm rot="16200000">
            <a:off x="9744958" y="-1697744"/>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1133750">
            <a:off x="-6693005" y="5291057"/>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93021D3-94C3-F94C-B0AD-65D4897D5CCF}"/>
              </a:ext>
            </a:extLst>
          </p:cNvPr>
          <p:cNvSpPr>
            <a:spLocks noChangeAspect="1"/>
          </p:cNvSpPr>
          <p:nvPr/>
        </p:nvSpPr>
        <p:spPr>
          <a:xfrm rot="1133750">
            <a:off x="-3204083" y="-2207433"/>
            <a:ext cx="13727069" cy="1372706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ounded Rectangle 57">
            <a:extLst>
              <a:ext uri="{FF2B5EF4-FFF2-40B4-BE49-F238E27FC236}">
                <a16:creationId xmlns:a16="http://schemas.microsoft.com/office/drawing/2014/main" id="{87D9902D-9852-444B-8075-FD134EA9B64B}"/>
              </a:ext>
            </a:extLst>
          </p:cNvPr>
          <p:cNvSpPr>
            <a:spLocks noChangeAspect="1"/>
          </p:cNvSpPr>
          <p:nvPr/>
        </p:nvSpPr>
        <p:spPr>
          <a:xfrm rot="7093796">
            <a:off x="-1856934" y="5664635"/>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ounded Rectangle 24">
            <a:extLst>
              <a:ext uri="{FF2B5EF4-FFF2-40B4-BE49-F238E27FC236}">
                <a16:creationId xmlns:a16="http://schemas.microsoft.com/office/drawing/2014/main" id="{1028CB10-8FE3-3D41-A55D-E91462460BA8}"/>
              </a:ext>
            </a:extLst>
          </p:cNvPr>
          <p:cNvSpPr>
            <a:spLocks noChangeAspect="1"/>
          </p:cNvSpPr>
          <p:nvPr/>
        </p:nvSpPr>
        <p:spPr>
          <a:xfrm rot="2700000">
            <a:off x="10901542" y="6157465"/>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3C4BA86E-4DC6-C246-9D71-EE7FC3715AB0}"/>
              </a:ext>
            </a:extLst>
          </p:cNvPr>
          <p:cNvSpPr>
            <a:spLocks noChangeAspect="1"/>
          </p:cNvSpPr>
          <p:nvPr/>
        </p:nvSpPr>
        <p:spPr>
          <a:xfrm rot="251129">
            <a:off x="10510769" y="6348988"/>
            <a:ext cx="2633472" cy="2633475"/>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Rounded Rectangle 37">
            <a:extLst>
              <a:ext uri="{FF2B5EF4-FFF2-40B4-BE49-F238E27FC236}">
                <a16:creationId xmlns:a16="http://schemas.microsoft.com/office/drawing/2014/main" id="{488A6453-CAB5-F143-A7CC-8EEB378FF661}"/>
              </a:ext>
            </a:extLst>
          </p:cNvPr>
          <p:cNvSpPr>
            <a:spLocks noChangeAspect="1"/>
          </p:cNvSpPr>
          <p:nvPr/>
        </p:nvSpPr>
        <p:spPr>
          <a:xfrm rot="2700000">
            <a:off x="12099820" y="4444088"/>
            <a:ext cx="2962656" cy="2962659"/>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7174A80-9C50-3149-827F-F7634DBD55F4}"/>
              </a:ext>
            </a:extLst>
          </p:cNvPr>
          <p:cNvSpPr/>
          <p:nvPr/>
        </p:nvSpPr>
        <p:spPr>
          <a:xfrm>
            <a:off x="5977217" y="3244334"/>
            <a:ext cx="237566" cy="369332"/>
          </a:xfrm>
          <a:prstGeom prst="rect">
            <a:avLst/>
          </a:prstGeom>
        </p:spPr>
        <p:txBody>
          <a:bodyPr wrap="none">
            <a:spAutoFit/>
          </a:bodyPr>
          <a:lstStyle/>
          <a:p>
            <a:r>
              <a:rPr lang="en-US"/>
              <a:t> </a:t>
            </a:r>
          </a:p>
        </p:txBody>
      </p:sp>
      <p:sp>
        <p:nvSpPr>
          <p:cNvPr id="51" name="Rounded Rectangle 50">
            <a:extLst>
              <a:ext uri="{FF2B5EF4-FFF2-40B4-BE49-F238E27FC236}">
                <a16:creationId xmlns:a16="http://schemas.microsoft.com/office/drawing/2014/main" id="{DAA96845-4904-B946-91DF-35E3B781B21F}"/>
              </a:ext>
            </a:extLst>
          </p:cNvPr>
          <p:cNvSpPr>
            <a:spLocks noChangeAspect="1"/>
          </p:cNvSpPr>
          <p:nvPr/>
        </p:nvSpPr>
        <p:spPr>
          <a:xfrm rot="2700000">
            <a:off x="10149333" y="-2161771"/>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ounded Rectangle 64">
            <a:extLst>
              <a:ext uri="{FF2B5EF4-FFF2-40B4-BE49-F238E27FC236}">
                <a16:creationId xmlns:a16="http://schemas.microsoft.com/office/drawing/2014/main" id="{19B096A6-90AD-424A-A1ED-1942528F53A6}"/>
              </a:ext>
            </a:extLst>
          </p:cNvPr>
          <p:cNvSpPr>
            <a:spLocks noChangeAspect="1"/>
          </p:cNvSpPr>
          <p:nvPr/>
        </p:nvSpPr>
        <p:spPr>
          <a:xfrm rot="2677052">
            <a:off x="-1879955" y="702318"/>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7D439D60-339A-AA4D-9D9D-B4A527440B21}"/>
              </a:ext>
            </a:extLst>
          </p:cNvPr>
          <p:cNvSpPr txBox="1"/>
          <p:nvPr/>
        </p:nvSpPr>
        <p:spPr>
          <a:xfrm>
            <a:off x="72156" y="-21554"/>
            <a:ext cx="8325282" cy="1569660"/>
          </a:xfrm>
          <a:prstGeom prst="rect">
            <a:avLst/>
          </a:prstGeom>
          <a:noFill/>
        </p:spPr>
        <p:txBody>
          <a:bodyPr wrap="square" rtlCol="0">
            <a:spAutoFit/>
          </a:bodyPr>
          <a:lstStyle/>
          <a:p>
            <a:r>
              <a:rPr lang="en-US" sz="4800" b="1">
                <a:solidFill>
                  <a:schemeClr val="bg1"/>
                </a:solidFill>
              </a:rPr>
              <a:t>The product, price, place and promotion for our business</a:t>
            </a:r>
            <a:endParaRPr lang="en-US" sz="4800">
              <a:solidFill>
                <a:schemeClr val="bg1"/>
              </a:solidFill>
            </a:endParaRPr>
          </a:p>
        </p:txBody>
      </p:sp>
      <p:sp>
        <p:nvSpPr>
          <p:cNvPr id="4" name="Rectangle 3">
            <a:extLst>
              <a:ext uri="{FF2B5EF4-FFF2-40B4-BE49-F238E27FC236}">
                <a16:creationId xmlns:a16="http://schemas.microsoft.com/office/drawing/2014/main" id="{22FB2998-6D97-EB4B-A6B7-F862E38D7EC8}"/>
              </a:ext>
            </a:extLst>
          </p:cNvPr>
          <p:cNvSpPr/>
          <p:nvPr/>
        </p:nvSpPr>
        <p:spPr>
          <a:xfrm>
            <a:off x="137907" y="2024905"/>
            <a:ext cx="8193780" cy="3785652"/>
          </a:xfrm>
          <a:prstGeom prst="rect">
            <a:avLst/>
          </a:prstGeom>
        </p:spPr>
        <p:txBody>
          <a:bodyPr wrap="square">
            <a:spAutoFit/>
          </a:bodyPr>
          <a:lstStyle/>
          <a:p>
            <a:r>
              <a:rPr lang="en-US" sz="2400">
                <a:solidFill>
                  <a:schemeClr val="bg1"/>
                </a:solidFill>
              </a:rPr>
              <a:t>Our product will be free for its users. It will be distributed to schools and educators for use. As our user base grows, we wish to engage in collaborations with those educators for the app’s further development. Since our product is on the web, its distribution will be easy to do. With our price combined with and the ease of distribution, our product can be easily accessible. To promote our product furthermore, we will work with school districts to include our app as a resource for students on their school websites. This is a great way to promote the app.</a:t>
            </a:r>
          </a:p>
        </p:txBody>
      </p:sp>
      <p:sp>
        <p:nvSpPr>
          <p:cNvPr id="17" name="Rectangle 7">
            <a:extLst>
              <a:ext uri="{FF2B5EF4-FFF2-40B4-BE49-F238E27FC236}">
                <a16:creationId xmlns:a16="http://schemas.microsoft.com/office/drawing/2014/main" id="{8F126DFB-67EA-5243-870B-C3473F7B8A47}"/>
              </a:ext>
            </a:extLst>
          </p:cNvPr>
          <p:cNvSpPr/>
          <p:nvPr/>
        </p:nvSpPr>
        <p:spPr>
          <a:xfrm rot="10800000">
            <a:off x="8568026" y="3909379"/>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449039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20">
            <a:extLst>
              <a:ext uri="{FF2B5EF4-FFF2-40B4-BE49-F238E27FC236}">
                <a16:creationId xmlns:a16="http://schemas.microsoft.com/office/drawing/2014/main" id="{2588B271-5208-B145-B9E8-0E94ECF9C21B}"/>
              </a:ext>
            </a:extLst>
          </p:cNvPr>
          <p:cNvSpPr/>
          <p:nvPr/>
        </p:nvSpPr>
        <p:spPr>
          <a:xfrm>
            <a:off x="1" y="0"/>
            <a:ext cx="7921667" cy="6858000"/>
          </a:xfrm>
          <a:custGeom>
            <a:avLst/>
            <a:gdLst>
              <a:gd name="connsiteX0" fmla="*/ 0 w 7921667"/>
              <a:gd name="connsiteY0" fmla="*/ 0 h 6858000"/>
              <a:gd name="connsiteX1" fmla="*/ 5681621 w 7921667"/>
              <a:gd name="connsiteY1" fmla="*/ 0 h 6858000"/>
              <a:gd name="connsiteX2" fmla="*/ 7921667 w 7921667"/>
              <a:gd name="connsiteY2" fmla="*/ 6858000 h 6858000"/>
              <a:gd name="connsiteX3" fmla="*/ 0 w 79216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921667" h="6858000">
                <a:moveTo>
                  <a:pt x="0" y="0"/>
                </a:moveTo>
                <a:lnTo>
                  <a:pt x="5681621" y="0"/>
                </a:lnTo>
                <a:lnTo>
                  <a:pt x="7921667" y="6858000"/>
                </a:lnTo>
                <a:lnTo>
                  <a:pt x="0" y="685800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1" y="952077"/>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7D439D60-339A-AA4D-9D9D-B4A527440B21}"/>
              </a:ext>
            </a:extLst>
          </p:cNvPr>
          <p:cNvSpPr txBox="1"/>
          <p:nvPr/>
        </p:nvSpPr>
        <p:spPr>
          <a:xfrm>
            <a:off x="163296" y="244191"/>
            <a:ext cx="3848431" cy="707886"/>
          </a:xfrm>
          <a:prstGeom prst="rect">
            <a:avLst/>
          </a:prstGeom>
          <a:noFill/>
        </p:spPr>
        <p:txBody>
          <a:bodyPr wrap="square" rtlCol="0">
            <a:spAutoFit/>
          </a:bodyPr>
          <a:lstStyle/>
          <a:p>
            <a:r>
              <a:rPr lang="en-US" sz="4000" b="1">
                <a:solidFill>
                  <a:schemeClr val="bg1"/>
                </a:solidFill>
              </a:rPr>
              <a:t>Marketing Plan</a:t>
            </a:r>
            <a:endParaRPr lang="en-US" sz="8800" b="1">
              <a:solidFill>
                <a:schemeClr val="bg1"/>
              </a:solidFill>
            </a:endParaRPr>
          </a:p>
        </p:txBody>
      </p:sp>
      <p:sp>
        <p:nvSpPr>
          <p:cNvPr id="6" name="Rounded Rectangle 5">
            <a:extLst>
              <a:ext uri="{FF2B5EF4-FFF2-40B4-BE49-F238E27FC236}">
                <a16:creationId xmlns:a16="http://schemas.microsoft.com/office/drawing/2014/main" id="{7D5C67CA-13C4-454B-9C7B-8925C36F7128}"/>
              </a:ext>
            </a:extLst>
          </p:cNvPr>
          <p:cNvSpPr>
            <a:spLocks noChangeAspect="1"/>
          </p:cNvSpPr>
          <p:nvPr/>
        </p:nvSpPr>
        <p:spPr>
          <a:xfrm rot="620631">
            <a:off x="-9762631" y="-5394743"/>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ounded Rectangle 7">
            <a:extLst>
              <a:ext uri="{FF2B5EF4-FFF2-40B4-BE49-F238E27FC236}">
                <a16:creationId xmlns:a16="http://schemas.microsoft.com/office/drawing/2014/main" id="{80A08704-9CEA-5B40-9FB1-91C0D82EBF04}"/>
              </a:ext>
            </a:extLst>
          </p:cNvPr>
          <p:cNvSpPr>
            <a:spLocks noChangeAspect="1"/>
          </p:cNvSpPr>
          <p:nvPr/>
        </p:nvSpPr>
        <p:spPr>
          <a:xfrm rot="16200000">
            <a:off x="16333327" y="5418164"/>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Rounded Rectangle 9">
            <a:extLst>
              <a:ext uri="{FF2B5EF4-FFF2-40B4-BE49-F238E27FC236}">
                <a16:creationId xmlns:a16="http://schemas.microsoft.com/office/drawing/2014/main" id="{295A7D76-BD74-1C46-AF95-B1F16FBC5DA0}"/>
              </a:ext>
            </a:extLst>
          </p:cNvPr>
          <p:cNvSpPr>
            <a:spLocks noChangeAspect="1"/>
          </p:cNvSpPr>
          <p:nvPr/>
        </p:nvSpPr>
        <p:spPr>
          <a:xfrm rot="7093796">
            <a:off x="22230712" y="5986200"/>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ounded Rectangle 10">
            <a:extLst>
              <a:ext uri="{FF2B5EF4-FFF2-40B4-BE49-F238E27FC236}">
                <a16:creationId xmlns:a16="http://schemas.microsoft.com/office/drawing/2014/main" id="{BF02724C-3671-E149-A007-4C268B092318}"/>
              </a:ext>
            </a:extLst>
          </p:cNvPr>
          <p:cNvSpPr>
            <a:spLocks noChangeAspect="1"/>
          </p:cNvSpPr>
          <p:nvPr/>
        </p:nvSpPr>
        <p:spPr>
          <a:xfrm rot="2700000">
            <a:off x="14471256" y="-2990518"/>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92C47494-523F-EC4B-8F47-8D103608B54C}"/>
              </a:ext>
            </a:extLst>
          </p:cNvPr>
          <p:cNvSpPr>
            <a:spLocks noChangeAspect="1"/>
          </p:cNvSpPr>
          <p:nvPr/>
        </p:nvSpPr>
        <p:spPr>
          <a:xfrm rot="2700000">
            <a:off x="-440025" y="11744969"/>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D7A2F19E-8671-194D-824D-902C0CC1E36A}"/>
              </a:ext>
            </a:extLst>
          </p:cNvPr>
          <p:cNvSpPr>
            <a:spLocks noChangeAspect="1"/>
          </p:cNvSpPr>
          <p:nvPr/>
        </p:nvSpPr>
        <p:spPr>
          <a:xfrm rot="2677052">
            <a:off x="12603590" y="10134044"/>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ounded Rectangle 13">
            <a:extLst>
              <a:ext uri="{FF2B5EF4-FFF2-40B4-BE49-F238E27FC236}">
                <a16:creationId xmlns:a16="http://schemas.microsoft.com/office/drawing/2014/main" id="{FDD3F100-913D-6C44-92F4-E86573DE3CC1}"/>
              </a:ext>
            </a:extLst>
          </p:cNvPr>
          <p:cNvSpPr>
            <a:spLocks noChangeAspect="1"/>
          </p:cNvSpPr>
          <p:nvPr/>
        </p:nvSpPr>
        <p:spPr>
          <a:xfrm rot="2677052">
            <a:off x="-8934396" y="4847892"/>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ounded Rectangle 14">
            <a:extLst>
              <a:ext uri="{FF2B5EF4-FFF2-40B4-BE49-F238E27FC236}">
                <a16:creationId xmlns:a16="http://schemas.microsoft.com/office/drawing/2014/main" id="{1387C47B-14E4-B641-86C0-F61DD0A39390}"/>
              </a:ext>
            </a:extLst>
          </p:cNvPr>
          <p:cNvSpPr>
            <a:spLocks noChangeAspect="1"/>
          </p:cNvSpPr>
          <p:nvPr/>
        </p:nvSpPr>
        <p:spPr>
          <a:xfrm rot="2700000">
            <a:off x="3890189" y="-6411945"/>
            <a:ext cx="2962656" cy="2962659"/>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5797359-E3C6-8646-92D9-2CC7BAD20678}"/>
              </a:ext>
            </a:extLst>
          </p:cNvPr>
          <p:cNvSpPr>
            <a:spLocks noChangeAspect="1"/>
          </p:cNvSpPr>
          <p:nvPr/>
        </p:nvSpPr>
        <p:spPr>
          <a:xfrm rot="1133750">
            <a:off x="14027174" y="-167766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DB91159-FE90-6F49-A32C-B58604193EA9}"/>
              </a:ext>
            </a:extLst>
          </p:cNvPr>
          <p:cNvSpPr>
            <a:spLocks noChangeAspect="1"/>
          </p:cNvSpPr>
          <p:nvPr/>
        </p:nvSpPr>
        <p:spPr>
          <a:xfrm rot="1133750">
            <a:off x="-4169316" y="-2064705"/>
            <a:ext cx="13727069" cy="1372706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CCC11907-57AA-644E-A653-FE328F0E5188}"/>
              </a:ext>
            </a:extLst>
          </p:cNvPr>
          <p:cNvSpPr/>
          <p:nvPr/>
        </p:nvSpPr>
        <p:spPr>
          <a:xfrm>
            <a:off x="257092" y="1311965"/>
            <a:ext cx="8568856" cy="4801314"/>
          </a:xfrm>
          <a:prstGeom prst="rect">
            <a:avLst/>
          </a:prstGeom>
        </p:spPr>
        <p:txBody>
          <a:bodyPr wrap="square">
            <a:spAutoFit/>
          </a:bodyPr>
          <a:lstStyle/>
          <a:p>
            <a:r>
              <a:rPr lang="en-US">
                <a:solidFill>
                  <a:schemeClr val="bg1"/>
                </a:solidFill>
              </a:rPr>
              <a:t>In our marketing plan, we will use social media to publicize our website. We will make a Facebook account for our website and explain the importance of education and hands on learning. We will also use Instagram and various other social media platforms to market our website. On Instagram, we will post on our story daily, posting polls about our website, promoting it and adding educational games on it as well. We will make posters that emphasize the importance of math by displaying various individuals of different cultures, backgrounds around the world who use our game. We will also advertise discounts, and state that a part of our profits will be donated to a charity in need. We will also network to nearby schools and at our workplaces as well. Here, we will be placing mini posters with our pictures of our website and everyone will be getting a card with a link to our website, and contact information with our company name, location, and current deals. We will send texts, and emails when a customer signs up with us giving them special discounts throughout the year. Lastly, we will have promotions with </a:t>
            </a:r>
            <a:r>
              <a:rPr lang="en-US" err="1">
                <a:solidFill>
                  <a:schemeClr val="bg1"/>
                </a:solidFill>
              </a:rPr>
              <a:t>bogo</a:t>
            </a:r>
            <a:r>
              <a:rPr lang="en-US">
                <a:solidFill>
                  <a:schemeClr val="bg1"/>
                </a:solidFill>
              </a:rPr>
              <a:t> (buy one subscription get one) deals and we will also have flash sales every once in a while, where we will have the opportunity to get new customers, increase revenue, and get future turnover. This is a really good way to catch new customers. </a:t>
            </a:r>
            <a:br>
              <a:rPr lang="en-US">
                <a:solidFill>
                  <a:schemeClr val="bg1"/>
                </a:solidFill>
              </a:rPr>
            </a:br>
            <a:endParaRPr lang="en-US">
              <a:solidFill>
                <a:schemeClr val="bg1"/>
              </a:solidFill>
            </a:endParaRPr>
          </a:p>
        </p:txBody>
      </p:sp>
    </p:spTree>
    <p:extLst>
      <p:ext uri="{BB962C8B-B14F-4D97-AF65-F5344CB8AC3E}">
        <p14:creationId xmlns:p14="http://schemas.microsoft.com/office/powerpoint/2010/main" val="2456410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20">
            <a:extLst>
              <a:ext uri="{FF2B5EF4-FFF2-40B4-BE49-F238E27FC236}">
                <a16:creationId xmlns:a16="http://schemas.microsoft.com/office/drawing/2014/main" id="{2588B271-5208-B145-B9E8-0E94ECF9C21B}"/>
              </a:ext>
            </a:extLst>
          </p:cNvPr>
          <p:cNvSpPr/>
          <p:nvPr/>
        </p:nvSpPr>
        <p:spPr>
          <a:xfrm>
            <a:off x="1" y="0"/>
            <a:ext cx="7921667" cy="6858000"/>
          </a:xfrm>
          <a:custGeom>
            <a:avLst/>
            <a:gdLst>
              <a:gd name="connsiteX0" fmla="*/ 0 w 7921667"/>
              <a:gd name="connsiteY0" fmla="*/ 0 h 6858000"/>
              <a:gd name="connsiteX1" fmla="*/ 5681621 w 7921667"/>
              <a:gd name="connsiteY1" fmla="*/ 0 h 6858000"/>
              <a:gd name="connsiteX2" fmla="*/ 7921667 w 7921667"/>
              <a:gd name="connsiteY2" fmla="*/ 6858000 h 6858000"/>
              <a:gd name="connsiteX3" fmla="*/ 0 w 79216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921667" h="6858000">
                <a:moveTo>
                  <a:pt x="0" y="0"/>
                </a:moveTo>
                <a:lnTo>
                  <a:pt x="5681621" y="0"/>
                </a:lnTo>
                <a:lnTo>
                  <a:pt x="7921667" y="6858000"/>
                </a:lnTo>
                <a:lnTo>
                  <a:pt x="0" y="685800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1" y="952077"/>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7D439D60-339A-AA4D-9D9D-B4A527440B21}"/>
              </a:ext>
            </a:extLst>
          </p:cNvPr>
          <p:cNvSpPr txBox="1"/>
          <p:nvPr/>
        </p:nvSpPr>
        <p:spPr>
          <a:xfrm>
            <a:off x="163296" y="244191"/>
            <a:ext cx="3848431" cy="707886"/>
          </a:xfrm>
          <a:prstGeom prst="rect">
            <a:avLst/>
          </a:prstGeom>
          <a:noFill/>
        </p:spPr>
        <p:txBody>
          <a:bodyPr wrap="square" rtlCol="0">
            <a:spAutoFit/>
          </a:bodyPr>
          <a:lstStyle/>
          <a:p>
            <a:r>
              <a:rPr lang="en-US" sz="4000" b="1">
                <a:solidFill>
                  <a:schemeClr val="bg1"/>
                </a:solidFill>
              </a:rPr>
              <a:t>SWOT Analysis</a:t>
            </a:r>
            <a:endParaRPr lang="en-US" sz="8800" b="1">
              <a:solidFill>
                <a:schemeClr val="bg1"/>
              </a:solidFill>
            </a:endParaRPr>
          </a:p>
        </p:txBody>
      </p:sp>
      <p:sp>
        <p:nvSpPr>
          <p:cNvPr id="6" name="Rounded Rectangle 5">
            <a:extLst>
              <a:ext uri="{FF2B5EF4-FFF2-40B4-BE49-F238E27FC236}">
                <a16:creationId xmlns:a16="http://schemas.microsoft.com/office/drawing/2014/main" id="{7D5C67CA-13C4-454B-9C7B-8925C36F7128}"/>
              </a:ext>
            </a:extLst>
          </p:cNvPr>
          <p:cNvSpPr>
            <a:spLocks noChangeAspect="1"/>
          </p:cNvSpPr>
          <p:nvPr/>
        </p:nvSpPr>
        <p:spPr>
          <a:xfrm rot="620631">
            <a:off x="-9762631" y="-5394743"/>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ounded Rectangle 7">
            <a:extLst>
              <a:ext uri="{FF2B5EF4-FFF2-40B4-BE49-F238E27FC236}">
                <a16:creationId xmlns:a16="http://schemas.microsoft.com/office/drawing/2014/main" id="{80A08704-9CEA-5B40-9FB1-91C0D82EBF04}"/>
              </a:ext>
            </a:extLst>
          </p:cNvPr>
          <p:cNvSpPr>
            <a:spLocks noChangeAspect="1"/>
          </p:cNvSpPr>
          <p:nvPr/>
        </p:nvSpPr>
        <p:spPr>
          <a:xfrm rot="17369847">
            <a:off x="11311330" y="6113279"/>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Rounded Rectangle 9">
            <a:extLst>
              <a:ext uri="{FF2B5EF4-FFF2-40B4-BE49-F238E27FC236}">
                <a16:creationId xmlns:a16="http://schemas.microsoft.com/office/drawing/2014/main" id="{295A7D76-BD74-1C46-AF95-B1F16FBC5DA0}"/>
              </a:ext>
            </a:extLst>
          </p:cNvPr>
          <p:cNvSpPr>
            <a:spLocks noChangeAspect="1"/>
          </p:cNvSpPr>
          <p:nvPr/>
        </p:nvSpPr>
        <p:spPr>
          <a:xfrm rot="7093796">
            <a:off x="22230712" y="5986200"/>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ounded Rectangle 10">
            <a:extLst>
              <a:ext uri="{FF2B5EF4-FFF2-40B4-BE49-F238E27FC236}">
                <a16:creationId xmlns:a16="http://schemas.microsoft.com/office/drawing/2014/main" id="{BF02724C-3671-E149-A007-4C268B092318}"/>
              </a:ext>
            </a:extLst>
          </p:cNvPr>
          <p:cNvSpPr>
            <a:spLocks noChangeAspect="1"/>
          </p:cNvSpPr>
          <p:nvPr/>
        </p:nvSpPr>
        <p:spPr>
          <a:xfrm rot="2700000">
            <a:off x="12092051" y="-298824"/>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92C47494-523F-EC4B-8F47-8D103608B54C}"/>
              </a:ext>
            </a:extLst>
          </p:cNvPr>
          <p:cNvSpPr>
            <a:spLocks noChangeAspect="1"/>
          </p:cNvSpPr>
          <p:nvPr/>
        </p:nvSpPr>
        <p:spPr>
          <a:xfrm rot="2700000">
            <a:off x="-2044271" y="-1582130"/>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D7A2F19E-8671-194D-824D-902C0CC1E36A}"/>
              </a:ext>
            </a:extLst>
          </p:cNvPr>
          <p:cNvSpPr>
            <a:spLocks noChangeAspect="1"/>
          </p:cNvSpPr>
          <p:nvPr/>
        </p:nvSpPr>
        <p:spPr>
          <a:xfrm rot="423238">
            <a:off x="1858840" y="6514322"/>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ounded Rectangle 13">
            <a:extLst>
              <a:ext uri="{FF2B5EF4-FFF2-40B4-BE49-F238E27FC236}">
                <a16:creationId xmlns:a16="http://schemas.microsoft.com/office/drawing/2014/main" id="{FDD3F100-913D-6C44-92F4-E86573DE3CC1}"/>
              </a:ext>
            </a:extLst>
          </p:cNvPr>
          <p:cNvSpPr>
            <a:spLocks noChangeAspect="1"/>
          </p:cNvSpPr>
          <p:nvPr/>
        </p:nvSpPr>
        <p:spPr>
          <a:xfrm rot="2677052">
            <a:off x="-1682183" y="5513321"/>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ounded Rectangle 14">
            <a:extLst>
              <a:ext uri="{FF2B5EF4-FFF2-40B4-BE49-F238E27FC236}">
                <a16:creationId xmlns:a16="http://schemas.microsoft.com/office/drawing/2014/main" id="{1387C47B-14E4-B641-86C0-F61DD0A39390}"/>
              </a:ext>
            </a:extLst>
          </p:cNvPr>
          <p:cNvSpPr>
            <a:spLocks noChangeAspect="1"/>
          </p:cNvSpPr>
          <p:nvPr/>
        </p:nvSpPr>
        <p:spPr>
          <a:xfrm rot="2700000">
            <a:off x="3486840" y="-3009001"/>
            <a:ext cx="2962656" cy="2962659"/>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DB91159-FE90-6F49-A32C-B58604193EA9}"/>
              </a:ext>
            </a:extLst>
          </p:cNvPr>
          <p:cNvSpPr>
            <a:spLocks noChangeAspect="1"/>
          </p:cNvSpPr>
          <p:nvPr/>
        </p:nvSpPr>
        <p:spPr>
          <a:xfrm rot="18056880">
            <a:off x="-4776023" y="-1445370"/>
            <a:ext cx="13727069" cy="1372706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2">
            <a:extLst>
              <a:ext uri="{FF2B5EF4-FFF2-40B4-BE49-F238E27FC236}">
                <a16:creationId xmlns:a16="http://schemas.microsoft.com/office/drawing/2014/main" id="{F3FC0D1A-8436-D64C-B5E5-2AA2B0BBF7C5}"/>
              </a:ext>
            </a:extLst>
          </p:cNvPr>
          <p:cNvSpPr txBox="1">
            <a:spLocks/>
          </p:cNvSpPr>
          <p:nvPr/>
        </p:nvSpPr>
        <p:spPr>
          <a:xfrm>
            <a:off x="-97972" y="1336909"/>
            <a:ext cx="10515600" cy="4351338"/>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endParaRPr lang="en-US">
              <a:solidFill>
                <a:schemeClr val="bg1"/>
              </a:solidFill>
            </a:endParaRPr>
          </a:p>
          <a:p>
            <a:pPr lvl="1" algn="l" fontAlgn="base"/>
            <a:r>
              <a:rPr lang="en-US">
                <a:solidFill>
                  <a:schemeClr val="bg1"/>
                </a:solidFill>
              </a:rPr>
              <a:t>Strengths:</a:t>
            </a:r>
          </a:p>
          <a:p>
            <a:pPr marL="1200150" lvl="2" indent="-285750" algn="l" fontAlgn="base">
              <a:buFont typeface="Arial" panose="020B0604020202020204" pitchFamily="34" charset="0"/>
              <a:buChar char="•"/>
            </a:pPr>
            <a:r>
              <a:rPr lang="en-US">
                <a:solidFill>
                  <a:schemeClr val="bg1"/>
                </a:solidFill>
              </a:rPr>
              <a:t>Our website/company will run online so it can have a wide audience and everyone can access the games during COVID-19 especially.</a:t>
            </a:r>
          </a:p>
          <a:p>
            <a:pPr marL="1200150" lvl="2" indent="-285750" algn="l" fontAlgn="base">
              <a:buFont typeface="Arial" panose="020B0604020202020204" pitchFamily="34" charset="0"/>
              <a:buChar char="•"/>
            </a:pPr>
            <a:r>
              <a:rPr lang="en-US">
                <a:solidFill>
                  <a:schemeClr val="bg1"/>
                </a:solidFill>
              </a:rPr>
              <a:t>Wide range of intellectual skills can be obtained, from math to history, to </a:t>
            </a:r>
            <a:r>
              <a:rPr lang="en-US" err="1">
                <a:solidFill>
                  <a:schemeClr val="bg1"/>
                </a:solidFill>
              </a:rPr>
              <a:t>english</a:t>
            </a:r>
            <a:r>
              <a:rPr lang="en-US">
                <a:solidFill>
                  <a:schemeClr val="bg1"/>
                </a:solidFill>
              </a:rPr>
              <a:t> skills.</a:t>
            </a:r>
          </a:p>
          <a:p>
            <a:pPr marL="1200150" lvl="2" indent="-285750" algn="l" fontAlgn="base">
              <a:buFont typeface="Arial" panose="020B0604020202020204" pitchFamily="34" charset="0"/>
              <a:buChar char="•"/>
            </a:pPr>
            <a:r>
              <a:rPr lang="en-US">
                <a:solidFill>
                  <a:schemeClr val="bg1"/>
                </a:solidFill>
              </a:rPr>
              <a:t>Diversified audience</a:t>
            </a:r>
          </a:p>
          <a:p>
            <a:pPr marL="1200150" lvl="2" indent="-285750" algn="l" fontAlgn="base">
              <a:buFont typeface="Arial" panose="020B0604020202020204" pitchFamily="34" charset="0"/>
              <a:buChar char="•"/>
            </a:pPr>
            <a:r>
              <a:rPr lang="en-US">
                <a:solidFill>
                  <a:schemeClr val="bg1"/>
                </a:solidFill>
              </a:rPr>
              <a:t>Helpful resource for teachers and students of all ages who are starting to learn math. </a:t>
            </a:r>
          </a:p>
          <a:p>
            <a:pPr lvl="1" algn="l" fontAlgn="base"/>
            <a:r>
              <a:rPr lang="en-US">
                <a:solidFill>
                  <a:schemeClr val="bg1"/>
                </a:solidFill>
              </a:rPr>
              <a:t>Weaknesses:</a:t>
            </a:r>
          </a:p>
          <a:p>
            <a:pPr marL="1200150" lvl="2" indent="-285750" algn="l" fontAlgn="base">
              <a:buFont typeface="Arial" panose="020B0604020202020204" pitchFamily="34" charset="0"/>
              <a:buChar char="•"/>
            </a:pPr>
            <a:r>
              <a:rPr lang="en-US">
                <a:solidFill>
                  <a:schemeClr val="bg1"/>
                </a:solidFill>
              </a:rPr>
              <a:t>Lack of Capital</a:t>
            </a:r>
          </a:p>
          <a:p>
            <a:pPr marL="1200150" lvl="2" indent="-285750" algn="l" fontAlgn="base">
              <a:buFont typeface="Arial" panose="020B0604020202020204" pitchFamily="34" charset="0"/>
              <a:buChar char="•"/>
            </a:pPr>
            <a:r>
              <a:rPr lang="en-US">
                <a:solidFill>
                  <a:schemeClr val="bg1"/>
                </a:solidFill>
              </a:rPr>
              <a:t>Lack of advanced math skills</a:t>
            </a:r>
          </a:p>
          <a:p>
            <a:pPr marL="1200150" lvl="2" indent="-285750" algn="l" fontAlgn="base">
              <a:buFont typeface="Arial" panose="020B0604020202020204" pitchFamily="34" charset="0"/>
              <a:buChar char="•"/>
            </a:pPr>
            <a:r>
              <a:rPr lang="en-US">
                <a:solidFill>
                  <a:schemeClr val="bg1"/>
                </a:solidFill>
              </a:rPr>
              <a:t>Too dependent on the internet</a:t>
            </a:r>
          </a:p>
          <a:p>
            <a:pPr lvl="1" algn="l" fontAlgn="base"/>
            <a:r>
              <a:rPr lang="en-US">
                <a:solidFill>
                  <a:schemeClr val="bg1"/>
                </a:solidFill>
              </a:rPr>
              <a:t>Opportunities</a:t>
            </a:r>
          </a:p>
          <a:p>
            <a:pPr marL="1200150" lvl="2" indent="-285750" algn="l" fontAlgn="base">
              <a:buFont typeface="Arial" panose="020B0604020202020204" pitchFamily="34" charset="0"/>
              <a:buChar char="•"/>
            </a:pPr>
            <a:r>
              <a:rPr lang="en-US">
                <a:solidFill>
                  <a:schemeClr val="bg1"/>
                </a:solidFill>
              </a:rPr>
              <a:t>Can expand by adding in new material for the students to learn through games. </a:t>
            </a:r>
          </a:p>
          <a:p>
            <a:pPr marL="1200150" lvl="2" indent="-285750" algn="l" fontAlgn="base">
              <a:buFont typeface="Arial" panose="020B0604020202020204" pitchFamily="34" charset="0"/>
              <a:buChar char="•"/>
            </a:pPr>
            <a:r>
              <a:rPr lang="en-US">
                <a:solidFill>
                  <a:schemeClr val="bg1"/>
                </a:solidFill>
              </a:rPr>
              <a:t>Expanding into more complex online platforms</a:t>
            </a:r>
          </a:p>
          <a:p>
            <a:pPr lvl="1" algn="l" fontAlgn="base"/>
            <a:r>
              <a:rPr lang="en-US">
                <a:solidFill>
                  <a:schemeClr val="bg1"/>
                </a:solidFill>
              </a:rPr>
              <a:t>Threats</a:t>
            </a:r>
          </a:p>
          <a:p>
            <a:pPr marL="1200150" lvl="2" indent="-285750" algn="l" fontAlgn="base">
              <a:buFont typeface="Arial" panose="020B0604020202020204" pitchFamily="34" charset="0"/>
              <a:buChar char="•"/>
            </a:pPr>
            <a:r>
              <a:rPr lang="en-US">
                <a:solidFill>
                  <a:schemeClr val="bg1"/>
                </a:solidFill>
              </a:rPr>
              <a:t>Many competitors</a:t>
            </a:r>
          </a:p>
          <a:p>
            <a:pPr marL="1200150" lvl="2" indent="-285750" algn="l" fontAlgn="base">
              <a:buFont typeface="Arial" panose="020B0604020202020204" pitchFamily="34" charset="0"/>
              <a:buChar char="•"/>
            </a:pPr>
            <a:r>
              <a:rPr lang="en-US">
                <a:solidFill>
                  <a:schemeClr val="bg1"/>
                </a:solidFill>
              </a:rPr>
              <a:t>Quick change of technology</a:t>
            </a:r>
          </a:p>
          <a:p>
            <a:pPr marL="342900" indent="-342900" algn="l">
              <a:buFont typeface="Arial" panose="020B0604020202020204" pitchFamily="34" charset="0"/>
              <a:buChar char="•"/>
            </a:pPr>
            <a:endParaRPr lang="en-US">
              <a:solidFill>
                <a:schemeClr val="bg1"/>
              </a:solidFill>
            </a:endParaRPr>
          </a:p>
        </p:txBody>
      </p:sp>
      <p:sp>
        <p:nvSpPr>
          <p:cNvPr id="16" name="Rectangle 7">
            <a:extLst>
              <a:ext uri="{FF2B5EF4-FFF2-40B4-BE49-F238E27FC236}">
                <a16:creationId xmlns:a16="http://schemas.microsoft.com/office/drawing/2014/main" id="{C806A2D4-311F-0F4E-AA37-E3592F645914}"/>
              </a:ext>
            </a:extLst>
          </p:cNvPr>
          <p:cNvSpPr/>
          <p:nvPr/>
        </p:nvSpPr>
        <p:spPr>
          <a:xfrm rot="10800000">
            <a:off x="-2372856" y="4537937"/>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ectangle 12">
            <a:extLst>
              <a:ext uri="{FF2B5EF4-FFF2-40B4-BE49-F238E27FC236}">
                <a16:creationId xmlns:a16="http://schemas.microsoft.com/office/drawing/2014/main" id="{55025391-4ABE-C045-9606-CC0C69D45D09}"/>
              </a:ext>
            </a:extLst>
          </p:cNvPr>
          <p:cNvSpPr/>
          <p:nvPr/>
        </p:nvSpPr>
        <p:spPr>
          <a:xfrm rot="13390688">
            <a:off x="9962431" y="-2494005"/>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66971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20">
            <a:extLst>
              <a:ext uri="{FF2B5EF4-FFF2-40B4-BE49-F238E27FC236}">
                <a16:creationId xmlns:a16="http://schemas.microsoft.com/office/drawing/2014/main" id="{2588B271-5208-B145-B9E8-0E94ECF9C21B}"/>
              </a:ext>
            </a:extLst>
          </p:cNvPr>
          <p:cNvSpPr/>
          <p:nvPr/>
        </p:nvSpPr>
        <p:spPr>
          <a:xfrm>
            <a:off x="1" y="10510"/>
            <a:ext cx="7921667" cy="6858000"/>
          </a:xfrm>
          <a:custGeom>
            <a:avLst/>
            <a:gdLst>
              <a:gd name="connsiteX0" fmla="*/ 0 w 7921667"/>
              <a:gd name="connsiteY0" fmla="*/ 0 h 6858000"/>
              <a:gd name="connsiteX1" fmla="*/ 5681621 w 7921667"/>
              <a:gd name="connsiteY1" fmla="*/ 0 h 6858000"/>
              <a:gd name="connsiteX2" fmla="*/ 7921667 w 7921667"/>
              <a:gd name="connsiteY2" fmla="*/ 6858000 h 6858000"/>
              <a:gd name="connsiteX3" fmla="*/ 0 w 79216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921667" h="6858000">
                <a:moveTo>
                  <a:pt x="0" y="0"/>
                </a:moveTo>
                <a:lnTo>
                  <a:pt x="5681621" y="0"/>
                </a:lnTo>
                <a:lnTo>
                  <a:pt x="7921667" y="6858000"/>
                </a:lnTo>
                <a:lnTo>
                  <a:pt x="0" y="685800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0" y="1084913"/>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7D439D60-339A-AA4D-9D9D-B4A527440B21}"/>
              </a:ext>
            </a:extLst>
          </p:cNvPr>
          <p:cNvSpPr txBox="1"/>
          <p:nvPr/>
        </p:nvSpPr>
        <p:spPr>
          <a:xfrm>
            <a:off x="158738" y="278983"/>
            <a:ext cx="11736960" cy="769441"/>
          </a:xfrm>
          <a:prstGeom prst="rect">
            <a:avLst/>
          </a:prstGeom>
          <a:noFill/>
        </p:spPr>
        <p:txBody>
          <a:bodyPr wrap="square" rtlCol="0">
            <a:spAutoFit/>
          </a:bodyPr>
          <a:lstStyle/>
          <a:p>
            <a:r>
              <a:rPr lang="en-US" sz="4400" b="1">
                <a:solidFill>
                  <a:schemeClr val="bg1"/>
                </a:solidFill>
                <a:latin typeface="Calibri" panose="020F0502020204030204" pitchFamily="34" charset="0"/>
                <a:cs typeface="Calibri" panose="020F0502020204030204" pitchFamily="34" charset="0"/>
              </a:rPr>
              <a:t>Why is it a bridge to the future</a:t>
            </a:r>
          </a:p>
        </p:txBody>
      </p:sp>
      <p:sp>
        <p:nvSpPr>
          <p:cNvPr id="6" name="Rounded Rectangle 5">
            <a:extLst>
              <a:ext uri="{FF2B5EF4-FFF2-40B4-BE49-F238E27FC236}">
                <a16:creationId xmlns:a16="http://schemas.microsoft.com/office/drawing/2014/main" id="{7D5C67CA-13C4-454B-9C7B-8925C36F7128}"/>
              </a:ext>
            </a:extLst>
          </p:cNvPr>
          <p:cNvSpPr>
            <a:spLocks noChangeAspect="1"/>
          </p:cNvSpPr>
          <p:nvPr/>
        </p:nvSpPr>
        <p:spPr>
          <a:xfrm rot="620631">
            <a:off x="-9762631" y="-5394743"/>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ounded Rectangle 7">
            <a:extLst>
              <a:ext uri="{FF2B5EF4-FFF2-40B4-BE49-F238E27FC236}">
                <a16:creationId xmlns:a16="http://schemas.microsoft.com/office/drawing/2014/main" id="{80A08704-9CEA-5B40-9FB1-91C0D82EBF04}"/>
              </a:ext>
            </a:extLst>
          </p:cNvPr>
          <p:cNvSpPr>
            <a:spLocks noChangeAspect="1"/>
          </p:cNvSpPr>
          <p:nvPr/>
        </p:nvSpPr>
        <p:spPr>
          <a:xfrm rot="16200000">
            <a:off x="16333327" y="5418164"/>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Rounded Rectangle 9">
            <a:extLst>
              <a:ext uri="{FF2B5EF4-FFF2-40B4-BE49-F238E27FC236}">
                <a16:creationId xmlns:a16="http://schemas.microsoft.com/office/drawing/2014/main" id="{295A7D76-BD74-1C46-AF95-B1F16FBC5DA0}"/>
              </a:ext>
            </a:extLst>
          </p:cNvPr>
          <p:cNvSpPr>
            <a:spLocks noChangeAspect="1"/>
          </p:cNvSpPr>
          <p:nvPr/>
        </p:nvSpPr>
        <p:spPr>
          <a:xfrm rot="7093796">
            <a:off x="22230712" y="5986200"/>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ounded Rectangle 10">
            <a:extLst>
              <a:ext uri="{FF2B5EF4-FFF2-40B4-BE49-F238E27FC236}">
                <a16:creationId xmlns:a16="http://schemas.microsoft.com/office/drawing/2014/main" id="{BF02724C-3671-E149-A007-4C268B092318}"/>
              </a:ext>
            </a:extLst>
          </p:cNvPr>
          <p:cNvSpPr>
            <a:spLocks noChangeAspect="1"/>
          </p:cNvSpPr>
          <p:nvPr/>
        </p:nvSpPr>
        <p:spPr>
          <a:xfrm rot="2700000">
            <a:off x="14471256" y="-2990518"/>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92C47494-523F-EC4B-8F47-8D103608B54C}"/>
              </a:ext>
            </a:extLst>
          </p:cNvPr>
          <p:cNvSpPr>
            <a:spLocks noChangeAspect="1"/>
          </p:cNvSpPr>
          <p:nvPr/>
        </p:nvSpPr>
        <p:spPr>
          <a:xfrm rot="2700000">
            <a:off x="-440025" y="11744969"/>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D7A2F19E-8671-194D-824D-902C0CC1E36A}"/>
              </a:ext>
            </a:extLst>
          </p:cNvPr>
          <p:cNvSpPr>
            <a:spLocks noChangeAspect="1"/>
          </p:cNvSpPr>
          <p:nvPr/>
        </p:nvSpPr>
        <p:spPr>
          <a:xfrm rot="2677052">
            <a:off x="12603590" y="10134044"/>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ounded Rectangle 13">
            <a:extLst>
              <a:ext uri="{FF2B5EF4-FFF2-40B4-BE49-F238E27FC236}">
                <a16:creationId xmlns:a16="http://schemas.microsoft.com/office/drawing/2014/main" id="{FDD3F100-913D-6C44-92F4-E86573DE3CC1}"/>
              </a:ext>
            </a:extLst>
          </p:cNvPr>
          <p:cNvSpPr>
            <a:spLocks noChangeAspect="1"/>
          </p:cNvSpPr>
          <p:nvPr/>
        </p:nvSpPr>
        <p:spPr>
          <a:xfrm rot="2677052">
            <a:off x="-8934396" y="4847892"/>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ounded Rectangle 14">
            <a:extLst>
              <a:ext uri="{FF2B5EF4-FFF2-40B4-BE49-F238E27FC236}">
                <a16:creationId xmlns:a16="http://schemas.microsoft.com/office/drawing/2014/main" id="{1387C47B-14E4-B641-86C0-F61DD0A39390}"/>
              </a:ext>
            </a:extLst>
          </p:cNvPr>
          <p:cNvSpPr>
            <a:spLocks noChangeAspect="1"/>
          </p:cNvSpPr>
          <p:nvPr/>
        </p:nvSpPr>
        <p:spPr>
          <a:xfrm rot="2700000">
            <a:off x="3890189" y="-6411945"/>
            <a:ext cx="2962656" cy="2962659"/>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5797359-E3C6-8646-92D9-2CC7BAD20678}"/>
              </a:ext>
            </a:extLst>
          </p:cNvPr>
          <p:cNvSpPr>
            <a:spLocks noChangeAspect="1"/>
          </p:cNvSpPr>
          <p:nvPr/>
        </p:nvSpPr>
        <p:spPr>
          <a:xfrm rot="1133750">
            <a:off x="14027174" y="-167766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DB91159-FE90-6F49-A32C-B58604193EA9}"/>
              </a:ext>
            </a:extLst>
          </p:cNvPr>
          <p:cNvSpPr>
            <a:spLocks noChangeAspect="1"/>
          </p:cNvSpPr>
          <p:nvPr/>
        </p:nvSpPr>
        <p:spPr>
          <a:xfrm rot="1133750">
            <a:off x="-14784308" y="-5857477"/>
            <a:ext cx="13727069" cy="1372706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11AF5C2-5C1A-4DBD-BF49-47B8720DA35F}"/>
              </a:ext>
            </a:extLst>
          </p:cNvPr>
          <p:cNvSpPr txBox="1"/>
          <p:nvPr/>
        </p:nvSpPr>
        <p:spPr>
          <a:xfrm>
            <a:off x="255204" y="1531643"/>
            <a:ext cx="7803030" cy="4401205"/>
          </a:xfrm>
          <a:prstGeom prst="rect">
            <a:avLst/>
          </a:prstGeom>
          <a:noFill/>
        </p:spPr>
        <p:txBody>
          <a:bodyPr wrap="square" rtlCol="0">
            <a:spAutoFit/>
          </a:bodyPr>
          <a:lstStyle/>
          <a:p>
            <a:r>
              <a:rPr lang="en-US" sz="2800">
                <a:solidFill>
                  <a:schemeClr val="bg1"/>
                </a:solidFill>
              </a:rPr>
              <a:t>Our game is bridging to the future because it allows students to think creatively on an online learning platform where they are able to play games and enrich their math skills. Student’s are able to learn about the past and how the eras have significantly changed over the decades. Students will then be able to use this knowledge to understand the possibilities that the future will obtain, in addition to having creative thoughts and imaginations of inventions they can create as well. </a:t>
            </a:r>
          </a:p>
        </p:txBody>
      </p:sp>
      <p:sp>
        <p:nvSpPr>
          <p:cNvPr id="18" name="Rectangle 7">
            <a:extLst>
              <a:ext uri="{FF2B5EF4-FFF2-40B4-BE49-F238E27FC236}">
                <a16:creationId xmlns:a16="http://schemas.microsoft.com/office/drawing/2014/main" id="{E568A5FC-008D-DB4D-AA22-8FE5D3004629}"/>
              </a:ext>
            </a:extLst>
          </p:cNvPr>
          <p:cNvSpPr/>
          <p:nvPr/>
        </p:nvSpPr>
        <p:spPr>
          <a:xfrm rot="10800000">
            <a:off x="10046999" y="-1439757"/>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ectangle 12">
            <a:extLst>
              <a:ext uri="{FF2B5EF4-FFF2-40B4-BE49-F238E27FC236}">
                <a16:creationId xmlns:a16="http://schemas.microsoft.com/office/drawing/2014/main" id="{156D5172-65B4-A249-AB46-837507DC8C00}"/>
              </a:ext>
            </a:extLst>
          </p:cNvPr>
          <p:cNvSpPr/>
          <p:nvPr/>
        </p:nvSpPr>
        <p:spPr>
          <a:xfrm rot="13390688">
            <a:off x="-1830105" y="5539307"/>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4993522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a:extLst>
              <a:ext uri="{FF2B5EF4-FFF2-40B4-BE49-F238E27FC236}">
                <a16:creationId xmlns:a16="http://schemas.microsoft.com/office/drawing/2014/main" id="{766177AE-1F16-9E48-A96F-414C6FC93F75}"/>
              </a:ext>
            </a:extLst>
          </p:cNvPr>
          <p:cNvSpPr>
            <a:spLocks noChangeAspect="1"/>
          </p:cNvSpPr>
          <p:nvPr/>
        </p:nvSpPr>
        <p:spPr>
          <a:xfrm>
            <a:off x="-167640" y="-2834640"/>
            <a:ext cx="12527280" cy="12527280"/>
          </a:xfrm>
          <a:prstGeom prst="roundRect">
            <a:avLst>
              <a:gd name="adj" fmla="val 5171"/>
            </a:avLst>
          </a:prstGeom>
          <a:gradFill>
            <a:gsLst>
              <a:gs pos="926">
                <a:srgbClr val="FF0066">
                  <a:alpha val="61000"/>
                </a:srgbClr>
              </a:gs>
              <a:gs pos="100000">
                <a:srgbClr val="AE00C0">
                  <a:alpha val="3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700000">
            <a:off x="157543" y="-2509459"/>
            <a:ext cx="11876915" cy="11876915"/>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7">
            <a:extLst>
              <a:ext uri="{FF2B5EF4-FFF2-40B4-BE49-F238E27FC236}">
                <a16:creationId xmlns:a16="http://schemas.microsoft.com/office/drawing/2014/main" id="{2886EA1E-EDB2-3C41-83F4-4A8B9E110519}"/>
              </a:ext>
            </a:extLst>
          </p:cNvPr>
          <p:cNvSpPr/>
          <p:nvPr/>
        </p:nvSpPr>
        <p:spPr>
          <a:xfrm rot="10800000">
            <a:off x="-4013331" y="-3097814"/>
            <a:ext cx="5556776" cy="6389218"/>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gradFill flip="none" rotWithShape="1">
            <a:gsLst>
              <a:gs pos="0">
                <a:srgbClr val="7030A0"/>
              </a:gs>
              <a:gs pos="92000">
                <a:srgbClr val="FF0052">
                  <a:alpha val="68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Rectangle 7">
            <a:extLst>
              <a:ext uri="{FF2B5EF4-FFF2-40B4-BE49-F238E27FC236}">
                <a16:creationId xmlns:a16="http://schemas.microsoft.com/office/drawing/2014/main" id="{F4ABE9C8-227E-8042-B659-4CC549D671CB}"/>
              </a:ext>
            </a:extLst>
          </p:cNvPr>
          <p:cNvSpPr/>
          <p:nvPr/>
        </p:nvSpPr>
        <p:spPr>
          <a:xfrm rot="10800000">
            <a:off x="13185928" y="2544170"/>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ectangle 12">
            <a:extLst>
              <a:ext uri="{FF2B5EF4-FFF2-40B4-BE49-F238E27FC236}">
                <a16:creationId xmlns:a16="http://schemas.microsoft.com/office/drawing/2014/main" id="{429C323E-2366-7D40-911F-C46459D13884}"/>
              </a:ext>
            </a:extLst>
          </p:cNvPr>
          <p:cNvSpPr/>
          <p:nvPr/>
        </p:nvSpPr>
        <p:spPr>
          <a:xfrm rot="17913303">
            <a:off x="11114308" y="-6224623"/>
            <a:ext cx="6579148" cy="7505135"/>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ectangle 12">
            <a:extLst>
              <a:ext uri="{FF2B5EF4-FFF2-40B4-BE49-F238E27FC236}">
                <a16:creationId xmlns:a16="http://schemas.microsoft.com/office/drawing/2014/main" id="{A9AF139F-E195-5240-9B43-DEBBBDF390D6}"/>
              </a:ext>
            </a:extLst>
          </p:cNvPr>
          <p:cNvSpPr/>
          <p:nvPr/>
        </p:nvSpPr>
        <p:spPr>
          <a:xfrm rot="17913303">
            <a:off x="-5785555" y="4001283"/>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Rectangle 11">
            <a:extLst>
              <a:ext uri="{FF2B5EF4-FFF2-40B4-BE49-F238E27FC236}">
                <a16:creationId xmlns:a16="http://schemas.microsoft.com/office/drawing/2014/main" id="{5C578C5C-18DD-364C-9281-5239657C7F27}"/>
              </a:ext>
            </a:extLst>
          </p:cNvPr>
          <p:cNvSpPr/>
          <p:nvPr/>
        </p:nvSpPr>
        <p:spPr>
          <a:xfrm rot="3479266">
            <a:off x="10982962" y="4523718"/>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CE087BDC-782D-A84A-9B1F-5D8DF6EFDDAE}"/>
              </a:ext>
            </a:extLst>
          </p:cNvPr>
          <p:cNvSpPr>
            <a:spLocks noChangeAspect="1"/>
          </p:cNvSpPr>
          <p:nvPr/>
        </p:nvSpPr>
        <p:spPr>
          <a:xfrm>
            <a:off x="10966582" y="-612709"/>
            <a:ext cx="1225418" cy="1225418"/>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nut 13">
            <a:extLst>
              <a:ext uri="{FF2B5EF4-FFF2-40B4-BE49-F238E27FC236}">
                <a16:creationId xmlns:a16="http://schemas.microsoft.com/office/drawing/2014/main" id="{7C21604B-DD52-F448-B717-F69A1814624D}"/>
              </a:ext>
            </a:extLst>
          </p:cNvPr>
          <p:cNvSpPr>
            <a:spLocks noChangeAspect="1"/>
          </p:cNvSpPr>
          <p:nvPr/>
        </p:nvSpPr>
        <p:spPr>
          <a:xfrm>
            <a:off x="-1635429" y="6202462"/>
            <a:ext cx="2011680" cy="2011680"/>
          </a:xfrm>
          <a:prstGeom prst="donut">
            <a:avLst>
              <a:gd name="adj" fmla="val 12475"/>
            </a:avLst>
          </a:prstGeom>
          <a:no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70383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
        <p159:morph option="byObject"/>
      </p:transition>
    </mc:Choice>
    <mc:Fallback xmlns="">
      <p:transition spd="slow" advClick="0" advTm="2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6A173D-C99A-4259-9F36-AC0478264D9C}"/>
              </a:ext>
            </a:extLst>
          </p:cNvPr>
          <p:cNvSpPr>
            <a:spLocks noGrp="1"/>
          </p:cNvSpPr>
          <p:nvPr>
            <p:ph idx="1"/>
          </p:nvPr>
        </p:nvSpPr>
        <p:spPr/>
        <p:txBody>
          <a:bodyPr/>
          <a:lstStyle/>
          <a:p>
            <a:pPr marL="0" indent="0">
              <a:buNone/>
            </a:pPr>
            <a:r>
              <a:rPr lang="en-US" dirty="0">
                <a:solidFill>
                  <a:schemeClr val="bg1"/>
                </a:solidFill>
              </a:rPr>
              <a:t>This hackathon has taught us a lot, everything from the basics of python to learning how to create a website. We’ve put in all our creative minds and created a truly amazing product. Some skills we’ve learned are how to run </a:t>
            </a:r>
            <a:r>
              <a:rPr lang="en-US" dirty="0" err="1">
                <a:solidFill>
                  <a:schemeClr val="bg1"/>
                </a:solidFill>
              </a:rPr>
              <a:t>Jupyter</a:t>
            </a:r>
            <a:r>
              <a:rPr lang="en-US" dirty="0">
                <a:solidFill>
                  <a:schemeClr val="bg1"/>
                </a:solidFill>
              </a:rPr>
              <a:t> Notebook, WebApp development, principles of marketing, and most of all we’ve learned how to create an online product as a team. This has been an amazing experience for all of us in the team and we would love to do it again. Hope you enjoyed our presentation and product. </a:t>
            </a:r>
          </a:p>
          <a:p>
            <a:pPr marL="0" indent="0">
              <a:buNone/>
            </a:pPr>
            <a:endParaRPr lang="en-US" dirty="0"/>
          </a:p>
        </p:txBody>
      </p:sp>
      <p:sp>
        <p:nvSpPr>
          <p:cNvPr id="4" name="Rounded Rectangle 3">
            <a:extLst>
              <a:ext uri="{FF2B5EF4-FFF2-40B4-BE49-F238E27FC236}">
                <a16:creationId xmlns:a16="http://schemas.microsoft.com/office/drawing/2014/main" id="{9F2A5A3E-4771-B349-A628-7B6A1004E961}"/>
              </a:ext>
            </a:extLst>
          </p:cNvPr>
          <p:cNvSpPr>
            <a:spLocks noChangeAspect="1"/>
          </p:cNvSpPr>
          <p:nvPr/>
        </p:nvSpPr>
        <p:spPr>
          <a:xfrm rot="620631">
            <a:off x="14532216" y="106919"/>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Rounded Rectangle 4">
            <a:extLst>
              <a:ext uri="{FF2B5EF4-FFF2-40B4-BE49-F238E27FC236}">
                <a16:creationId xmlns:a16="http://schemas.microsoft.com/office/drawing/2014/main" id="{7FC13CD2-56C9-E540-9866-F3A34B157EC6}"/>
              </a:ext>
            </a:extLst>
          </p:cNvPr>
          <p:cNvSpPr>
            <a:spLocks noChangeAspect="1"/>
          </p:cNvSpPr>
          <p:nvPr/>
        </p:nvSpPr>
        <p:spPr>
          <a:xfrm rot="16200000">
            <a:off x="14682551" y="5715000"/>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Rounded Rectangle 5">
            <a:extLst>
              <a:ext uri="{FF2B5EF4-FFF2-40B4-BE49-F238E27FC236}">
                <a16:creationId xmlns:a16="http://schemas.microsoft.com/office/drawing/2014/main" id="{0D6A2964-BF37-0843-B841-CEDFA407396E}"/>
              </a:ext>
            </a:extLst>
          </p:cNvPr>
          <p:cNvSpPr>
            <a:spLocks noChangeAspect="1"/>
          </p:cNvSpPr>
          <p:nvPr/>
        </p:nvSpPr>
        <p:spPr>
          <a:xfrm rot="7093796">
            <a:off x="13877449" y="2825407"/>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ounded Rectangle 6">
            <a:extLst>
              <a:ext uri="{FF2B5EF4-FFF2-40B4-BE49-F238E27FC236}">
                <a16:creationId xmlns:a16="http://schemas.microsoft.com/office/drawing/2014/main" id="{3E300DBD-DA78-7145-993F-DF662FA069AD}"/>
              </a:ext>
            </a:extLst>
          </p:cNvPr>
          <p:cNvSpPr>
            <a:spLocks noChangeAspect="1"/>
          </p:cNvSpPr>
          <p:nvPr/>
        </p:nvSpPr>
        <p:spPr>
          <a:xfrm rot="2700000">
            <a:off x="-4265742" y="-2298350"/>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9183EC88-8BA4-2C40-9C25-99F7175DA40A}"/>
              </a:ext>
            </a:extLst>
          </p:cNvPr>
          <p:cNvSpPr>
            <a:spLocks noChangeAspect="1"/>
          </p:cNvSpPr>
          <p:nvPr/>
        </p:nvSpPr>
        <p:spPr>
          <a:xfrm rot="2700000">
            <a:off x="18460996" y="3472321"/>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888897F1-F0CD-5945-868B-F265AD7782A7}"/>
              </a:ext>
            </a:extLst>
          </p:cNvPr>
          <p:cNvSpPr>
            <a:spLocks noChangeAspect="1"/>
          </p:cNvSpPr>
          <p:nvPr/>
        </p:nvSpPr>
        <p:spPr>
          <a:xfrm rot="2677052">
            <a:off x="-1870415" y="7074133"/>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Rounded Rectangle 9">
            <a:extLst>
              <a:ext uri="{FF2B5EF4-FFF2-40B4-BE49-F238E27FC236}">
                <a16:creationId xmlns:a16="http://schemas.microsoft.com/office/drawing/2014/main" id="{4F149542-27BB-184D-8815-6D3B913C1A50}"/>
              </a:ext>
            </a:extLst>
          </p:cNvPr>
          <p:cNvSpPr>
            <a:spLocks noChangeAspect="1"/>
          </p:cNvSpPr>
          <p:nvPr/>
        </p:nvSpPr>
        <p:spPr>
          <a:xfrm rot="2677052">
            <a:off x="9847410" y="-3960783"/>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ounded Rectangle 10">
            <a:extLst>
              <a:ext uri="{FF2B5EF4-FFF2-40B4-BE49-F238E27FC236}">
                <a16:creationId xmlns:a16="http://schemas.microsoft.com/office/drawing/2014/main" id="{38BFA228-0D58-134D-BC92-75A755771324}"/>
              </a:ext>
            </a:extLst>
          </p:cNvPr>
          <p:cNvSpPr>
            <a:spLocks noChangeAspect="1"/>
          </p:cNvSpPr>
          <p:nvPr/>
        </p:nvSpPr>
        <p:spPr>
          <a:xfrm rot="2700000">
            <a:off x="-1034874" y="-4412446"/>
            <a:ext cx="2962656" cy="2962659"/>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3BA5D8D-6A71-A24C-8301-6BA9E77AA991}"/>
              </a:ext>
            </a:extLst>
          </p:cNvPr>
          <p:cNvSpPr>
            <a:spLocks noChangeAspect="1"/>
          </p:cNvSpPr>
          <p:nvPr/>
        </p:nvSpPr>
        <p:spPr>
          <a:xfrm rot="1133750">
            <a:off x="-10527196" y="911507"/>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9705041-D4C1-114D-A0FD-D70A0827D399}"/>
              </a:ext>
            </a:extLst>
          </p:cNvPr>
          <p:cNvSpPr>
            <a:spLocks noChangeAspect="1"/>
          </p:cNvSpPr>
          <p:nvPr/>
        </p:nvSpPr>
        <p:spPr>
          <a:xfrm rot="1133750">
            <a:off x="12178161" y="-14981311"/>
            <a:ext cx="13727069" cy="1372706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4EF4350D-339C-354D-8B78-885C14296E2F}"/>
              </a:ext>
            </a:extLst>
          </p:cNvPr>
          <p:cNvSpPr>
            <a:spLocks noChangeAspect="1"/>
          </p:cNvSpPr>
          <p:nvPr/>
        </p:nvSpPr>
        <p:spPr>
          <a:xfrm rot="2700000">
            <a:off x="11871941" y="-696616"/>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1">
            <a:extLst>
              <a:ext uri="{FF2B5EF4-FFF2-40B4-BE49-F238E27FC236}">
                <a16:creationId xmlns:a16="http://schemas.microsoft.com/office/drawing/2014/main" id="{BB4EF61A-AF22-AB4D-B973-2FC48BDC4228}"/>
              </a:ext>
            </a:extLst>
          </p:cNvPr>
          <p:cNvSpPr/>
          <p:nvPr/>
        </p:nvSpPr>
        <p:spPr>
          <a:xfrm rot="3479266">
            <a:off x="-1961886" y="4618604"/>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a:gsLst>
              <a:gs pos="0">
                <a:srgbClr val="C9EA1D">
                  <a:alpha val="74000"/>
                </a:srgbClr>
              </a:gs>
              <a:gs pos="90000">
                <a:srgbClr val="FF0052">
                  <a:alpha val="6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Rectangle 12">
            <a:extLst>
              <a:ext uri="{FF2B5EF4-FFF2-40B4-BE49-F238E27FC236}">
                <a16:creationId xmlns:a16="http://schemas.microsoft.com/office/drawing/2014/main" id="{A0102D0B-F46A-464E-B6B2-25F4FBF15016}"/>
              </a:ext>
            </a:extLst>
          </p:cNvPr>
          <p:cNvSpPr/>
          <p:nvPr/>
        </p:nvSpPr>
        <p:spPr>
          <a:xfrm rot="17913303">
            <a:off x="11505198" y="4017731"/>
            <a:ext cx="3697603" cy="3709459"/>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6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Rounded Rectangle 16">
            <a:extLst>
              <a:ext uri="{FF2B5EF4-FFF2-40B4-BE49-F238E27FC236}">
                <a16:creationId xmlns:a16="http://schemas.microsoft.com/office/drawing/2014/main" id="{29654237-05F8-2A43-988B-6907E9F1544A}"/>
              </a:ext>
            </a:extLst>
          </p:cNvPr>
          <p:cNvSpPr>
            <a:spLocks noChangeAspect="1"/>
          </p:cNvSpPr>
          <p:nvPr/>
        </p:nvSpPr>
        <p:spPr>
          <a:xfrm rot="12730213">
            <a:off x="10500598" y="6221882"/>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Title 1">
            <a:extLst>
              <a:ext uri="{FF2B5EF4-FFF2-40B4-BE49-F238E27FC236}">
                <a16:creationId xmlns:a16="http://schemas.microsoft.com/office/drawing/2014/main" id="{A03B9984-964B-44DC-9FA2-858486954D42}"/>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solidFill>
                  <a:schemeClr val="bg1"/>
                </a:solidFill>
              </a:rPr>
              <a:t>What Have We Learned</a:t>
            </a:r>
            <a:endParaRPr lang="en-US">
              <a:solidFill>
                <a:schemeClr val="bg1"/>
              </a:solidFill>
            </a:endParaRPr>
          </a:p>
        </p:txBody>
      </p:sp>
    </p:spTree>
    <p:extLst>
      <p:ext uri="{BB962C8B-B14F-4D97-AF65-F5344CB8AC3E}">
        <p14:creationId xmlns:p14="http://schemas.microsoft.com/office/powerpoint/2010/main" val="27210408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20">
            <a:extLst>
              <a:ext uri="{FF2B5EF4-FFF2-40B4-BE49-F238E27FC236}">
                <a16:creationId xmlns:a16="http://schemas.microsoft.com/office/drawing/2014/main" id="{2588B271-5208-B145-B9E8-0E94ECF9C21B}"/>
              </a:ext>
            </a:extLst>
          </p:cNvPr>
          <p:cNvSpPr/>
          <p:nvPr/>
        </p:nvSpPr>
        <p:spPr>
          <a:xfrm>
            <a:off x="0" y="0"/>
            <a:ext cx="18671445" cy="6858000"/>
          </a:xfrm>
          <a:custGeom>
            <a:avLst/>
            <a:gdLst>
              <a:gd name="connsiteX0" fmla="*/ 0 w 7921667"/>
              <a:gd name="connsiteY0" fmla="*/ 0 h 6858000"/>
              <a:gd name="connsiteX1" fmla="*/ 5681621 w 7921667"/>
              <a:gd name="connsiteY1" fmla="*/ 0 h 6858000"/>
              <a:gd name="connsiteX2" fmla="*/ 7921667 w 7921667"/>
              <a:gd name="connsiteY2" fmla="*/ 6858000 h 6858000"/>
              <a:gd name="connsiteX3" fmla="*/ 0 w 792166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921667" h="6858000">
                <a:moveTo>
                  <a:pt x="0" y="0"/>
                </a:moveTo>
                <a:lnTo>
                  <a:pt x="5681621" y="0"/>
                </a:lnTo>
                <a:lnTo>
                  <a:pt x="7921667" y="6858000"/>
                </a:lnTo>
                <a:lnTo>
                  <a:pt x="0" y="685800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3516085" y="3823790"/>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7D439D60-339A-AA4D-9D9D-B4A527440B21}"/>
              </a:ext>
            </a:extLst>
          </p:cNvPr>
          <p:cNvSpPr txBox="1"/>
          <p:nvPr/>
        </p:nvSpPr>
        <p:spPr>
          <a:xfrm>
            <a:off x="4484027" y="2844640"/>
            <a:ext cx="7848516" cy="769441"/>
          </a:xfrm>
          <a:prstGeom prst="rect">
            <a:avLst/>
          </a:prstGeom>
          <a:noFill/>
        </p:spPr>
        <p:txBody>
          <a:bodyPr wrap="square" rtlCol="0">
            <a:spAutoFit/>
          </a:bodyPr>
          <a:lstStyle/>
          <a:p>
            <a:r>
              <a:rPr lang="en-US" sz="4400">
                <a:solidFill>
                  <a:schemeClr val="bg1"/>
                </a:solidFill>
                <a:latin typeface="BEYNO" pitchFamily="2" charset="0"/>
              </a:rPr>
              <a:t>Thank you</a:t>
            </a:r>
            <a:endParaRPr lang="en-US" sz="9600">
              <a:solidFill>
                <a:schemeClr val="bg1"/>
              </a:solidFill>
              <a:latin typeface="BEYNO" pitchFamily="2" charset="0"/>
            </a:endParaRPr>
          </a:p>
        </p:txBody>
      </p:sp>
      <p:sp>
        <p:nvSpPr>
          <p:cNvPr id="6" name="Rounded Rectangle 5">
            <a:extLst>
              <a:ext uri="{FF2B5EF4-FFF2-40B4-BE49-F238E27FC236}">
                <a16:creationId xmlns:a16="http://schemas.microsoft.com/office/drawing/2014/main" id="{86E79D0E-1E49-4741-83C5-A0A7348A8F03}"/>
              </a:ext>
            </a:extLst>
          </p:cNvPr>
          <p:cNvSpPr>
            <a:spLocks noChangeAspect="1"/>
          </p:cNvSpPr>
          <p:nvPr/>
        </p:nvSpPr>
        <p:spPr>
          <a:xfrm rot="620631">
            <a:off x="11075784" y="-173768"/>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ounded Rectangle 7">
            <a:extLst>
              <a:ext uri="{FF2B5EF4-FFF2-40B4-BE49-F238E27FC236}">
                <a16:creationId xmlns:a16="http://schemas.microsoft.com/office/drawing/2014/main" id="{72AEBDAB-58FC-BE42-BE4E-08B7F510A3E5}"/>
              </a:ext>
            </a:extLst>
          </p:cNvPr>
          <p:cNvSpPr>
            <a:spLocks noChangeAspect="1"/>
          </p:cNvSpPr>
          <p:nvPr/>
        </p:nvSpPr>
        <p:spPr>
          <a:xfrm rot="16200000">
            <a:off x="11189543" y="4892110"/>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Rounded Rectangle 9">
            <a:extLst>
              <a:ext uri="{FF2B5EF4-FFF2-40B4-BE49-F238E27FC236}">
                <a16:creationId xmlns:a16="http://schemas.microsoft.com/office/drawing/2014/main" id="{A45DCCC9-C2CE-1444-A153-322C33437F7D}"/>
              </a:ext>
            </a:extLst>
          </p:cNvPr>
          <p:cNvSpPr>
            <a:spLocks noChangeAspect="1"/>
          </p:cNvSpPr>
          <p:nvPr/>
        </p:nvSpPr>
        <p:spPr>
          <a:xfrm rot="7093796">
            <a:off x="11646312" y="2976891"/>
            <a:ext cx="2454978" cy="2454978"/>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ounded Rectangle 10">
            <a:extLst>
              <a:ext uri="{FF2B5EF4-FFF2-40B4-BE49-F238E27FC236}">
                <a16:creationId xmlns:a16="http://schemas.microsoft.com/office/drawing/2014/main" id="{C8115B9F-6907-5545-95A7-5627465DCE12}"/>
              </a:ext>
            </a:extLst>
          </p:cNvPr>
          <p:cNvSpPr>
            <a:spLocks noChangeAspect="1"/>
          </p:cNvSpPr>
          <p:nvPr/>
        </p:nvSpPr>
        <p:spPr>
          <a:xfrm rot="2700000">
            <a:off x="-1481646" y="-1571011"/>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3F952DFE-4150-374F-BDFB-E998EF4F1D3A}"/>
              </a:ext>
            </a:extLst>
          </p:cNvPr>
          <p:cNvSpPr>
            <a:spLocks noChangeAspect="1"/>
          </p:cNvSpPr>
          <p:nvPr/>
        </p:nvSpPr>
        <p:spPr>
          <a:xfrm rot="2700000">
            <a:off x="9853862" y="6453264"/>
            <a:ext cx="2501798" cy="2501801"/>
          </a:xfrm>
          <a:prstGeom prst="roundRect">
            <a:avLst>
              <a:gd name="adj" fmla="val 5171"/>
            </a:avLst>
          </a:prstGeom>
          <a:gradFill>
            <a:gsLst>
              <a:gs pos="0">
                <a:srgbClr val="FF6D00">
                  <a:lumMod val="89000"/>
                  <a:alpha val="81000"/>
                </a:srgbClr>
              </a:gs>
              <a:gs pos="100000">
                <a:srgbClr val="FFC000">
                  <a:lumMod val="83000"/>
                  <a:alpha val="62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E1DAD6DD-4389-3C4D-B5B0-CD01635923BA}"/>
              </a:ext>
            </a:extLst>
          </p:cNvPr>
          <p:cNvSpPr>
            <a:spLocks noChangeAspect="1"/>
          </p:cNvSpPr>
          <p:nvPr/>
        </p:nvSpPr>
        <p:spPr>
          <a:xfrm rot="2677052">
            <a:off x="-1588196" y="5724555"/>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ounded Rectangle 13">
            <a:extLst>
              <a:ext uri="{FF2B5EF4-FFF2-40B4-BE49-F238E27FC236}">
                <a16:creationId xmlns:a16="http://schemas.microsoft.com/office/drawing/2014/main" id="{BB463C52-36BB-D64E-9B8F-511619BB70D9}"/>
              </a:ext>
            </a:extLst>
          </p:cNvPr>
          <p:cNvSpPr>
            <a:spLocks noChangeAspect="1"/>
          </p:cNvSpPr>
          <p:nvPr/>
        </p:nvSpPr>
        <p:spPr>
          <a:xfrm rot="2677052">
            <a:off x="10640855" y="-1066669"/>
            <a:ext cx="1987480" cy="1987482"/>
          </a:xfrm>
          <a:prstGeom prst="roundRect">
            <a:avLst>
              <a:gd name="adj" fmla="val 5171"/>
            </a:avLst>
          </a:prstGeom>
          <a:gradFill>
            <a:gsLst>
              <a:gs pos="926">
                <a:srgbClr val="FF0066">
                  <a:alpha val="78000"/>
                </a:srgbClr>
              </a:gs>
              <a:gs pos="100000">
                <a:srgbClr val="AE00C0">
                  <a:alpha val="5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ounded Rectangle 14">
            <a:extLst>
              <a:ext uri="{FF2B5EF4-FFF2-40B4-BE49-F238E27FC236}">
                <a16:creationId xmlns:a16="http://schemas.microsoft.com/office/drawing/2014/main" id="{0110CB7A-A45C-5547-A4F5-EAEE652BFA15}"/>
              </a:ext>
            </a:extLst>
          </p:cNvPr>
          <p:cNvSpPr>
            <a:spLocks noChangeAspect="1"/>
          </p:cNvSpPr>
          <p:nvPr/>
        </p:nvSpPr>
        <p:spPr>
          <a:xfrm rot="2700000">
            <a:off x="1021501" y="-1424266"/>
            <a:ext cx="2962656" cy="2962659"/>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028A877-E157-4343-8235-A7FEE647A152}"/>
              </a:ext>
            </a:extLst>
          </p:cNvPr>
          <p:cNvSpPr>
            <a:spLocks noChangeAspect="1"/>
          </p:cNvSpPr>
          <p:nvPr/>
        </p:nvSpPr>
        <p:spPr>
          <a:xfrm rot="1133750">
            <a:off x="-6869738" y="-1556819"/>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57B1759-3683-9F41-A76C-BF35C7A2FCBC}"/>
              </a:ext>
            </a:extLst>
          </p:cNvPr>
          <p:cNvSpPr>
            <a:spLocks noChangeAspect="1"/>
          </p:cNvSpPr>
          <p:nvPr/>
        </p:nvSpPr>
        <p:spPr>
          <a:xfrm rot="1133750">
            <a:off x="2472186" y="-6077182"/>
            <a:ext cx="13727069" cy="1372706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4299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45111-26C5-4524-953E-5652B665E6DB}"/>
              </a:ext>
            </a:extLst>
          </p:cNvPr>
          <p:cNvSpPr>
            <a:spLocks noGrp="1"/>
          </p:cNvSpPr>
          <p:nvPr>
            <p:ph type="title"/>
          </p:nvPr>
        </p:nvSpPr>
        <p:spPr/>
        <p:txBody>
          <a:bodyPr/>
          <a:lstStyle/>
          <a:p>
            <a:r>
              <a:rPr lang="en-US">
                <a:solidFill>
                  <a:schemeClr val="bg1"/>
                </a:solidFill>
              </a:rPr>
              <a:t>Sources</a:t>
            </a:r>
          </a:p>
        </p:txBody>
      </p:sp>
      <p:sp>
        <p:nvSpPr>
          <p:cNvPr id="3" name="Content Placeholder 2">
            <a:extLst>
              <a:ext uri="{FF2B5EF4-FFF2-40B4-BE49-F238E27FC236}">
                <a16:creationId xmlns:a16="http://schemas.microsoft.com/office/drawing/2014/main" id="{CC75C1BC-2C27-4801-9BE4-59C8B7B696E6}"/>
              </a:ext>
            </a:extLst>
          </p:cNvPr>
          <p:cNvSpPr>
            <a:spLocks noGrp="1"/>
          </p:cNvSpPr>
          <p:nvPr>
            <p:ph idx="1"/>
          </p:nvPr>
        </p:nvSpPr>
        <p:spPr/>
        <p:txBody>
          <a:bodyPr/>
          <a:lstStyle/>
          <a:p>
            <a:pPr marL="0" indent="0">
              <a:buNone/>
            </a:pPr>
            <a:r>
              <a:rPr lang="en-US" u="sng">
                <a:hlinkClick r:id="rId2"/>
              </a:rPr>
              <a:t>https://www.gminsights.com/pressrelease/elearning-market</a:t>
            </a:r>
            <a:endParaRPr lang="en-US"/>
          </a:p>
          <a:p>
            <a:pPr marL="0" indent="0">
              <a:buNone/>
            </a:pPr>
            <a:r>
              <a:rPr lang="en-US" u="sng">
                <a:hlinkClick r:id="rId3"/>
              </a:rPr>
              <a:t>https://elearningindustry.com/growth-of-the-elearning-market-gamut-size</a:t>
            </a:r>
            <a:endParaRPr lang="en-US"/>
          </a:p>
          <a:p>
            <a:pPr marL="0" indent="0">
              <a:buNone/>
            </a:pPr>
            <a:endParaRPr lang="en-US"/>
          </a:p>
          <a:p>
            <a:pPr marL="0" indent="0">
              <a:buNone/>
            </a:pPr>
            <a:r>
              <a:rPr lang="en-US">
                <a:solidFill>
                  <a:schemeClr val="bg1"/>
                </a:solidFill>
              </a:rPr>
              <a:t>Our complete business plan:</a:t>
            </a:r>
          </a:p>
          <a:p>
            <a:pPr marL="0" indent="0">
              <a:buNone/>
            </a:pPr>
            <a:r>
              <a:rPr lang="en-US">
                <a:hlinkClick r:id="rId4"/>
              </a:rPr>
              <a:t>https://docs.google.com/document/d/13LaQu34jW-wmqopIzwRdQZ58p7Tl1SXNMgkZmgu_bzE/edit?usp=sharing</a:t>
            </a:r>
            <a:endParaRPr lang="en-US"/>
          </a:p>
          <a:p>
            <a:pPr marL="0" indent="0">
              <a:buNone/>
            </a:pPr>
            <a:endParaRPr lang="en-US"/>
          </a:p>
        </p:txBody>
      </p:sp>
    </p:spTree>
    <p:extLst>
      <p:ext uri="{BB962C8B-B14F-4D97-AF65-F5344CB8AC3E}">
        <p14:creationId xmlns:p14="http://schemas.microsoft.com/office/powerpoint/2010/main" val="2705313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F21837-449E-3645-9083-4046102DFF54}"/>
              </a:ext>
            </a:extLst>
          </p:cNvPr>
          <p:cNvSpPr/>
          <p:nvPr/>
        </p:nvSpPr>
        <p:spPr>
          <a:xfrm>
            <a:off x="0"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a:off x="0" y="1168401"/>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1737177">
            <a:off x="9726432" y="115404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227877" y="254422"/>
            <a:ext cx="5159828" cy="830997"/>
          </a:xfrm>
          <a:prstGeom prst="rect">
            <a:avLst/>
          </a:prstGeom>
          <a:noFill/>
        </p:spPr>
        <p:txBody>
          <a:bodyPr wrap="square" rtlCol="0">
            <a:spAutoFit/>
          </a:bodyPr>
          <a:lstStyle/>
          <a:p>
            <a:r>
              <a:rPr lang="en-US" sz="4800" b="1" dirty="0">
                <a:solidFill>
                  <a:schemeClr val="bg1"/>
                </a:solidFill>
              </a:rPr>
              <a:t>Our Product</a:t>
            </a:r>
          </a:p>
        </p:txBody>
      </p:sp>
      <p:sp>
        <p:nvSpPr>
          <p:cNvPr id="12" name="Rounded Rectangle 11">
            <a:extLst>
              <a:ext uri="{FF2B5EF4-FFF2-40B4-BE49-F238E27FC236}">
                <a16:creationId xmlns:a16="http://schemas.microsoft.com/office/drawing/2014/main" id="{3A38C4E9-38BB-A846-9AF8-FEB123873B9B}"/>
              </a:ext>
            </a:extLst>
          </p:cNvPr>
          <p:cNvSpPr>
            <a:spLocks noChangeAspect="1"/>
          </p:cNvSpPr>
          <p:nvPr/>
        </p:nvSpPr>
        <p:spPr>
          <a:xfrm rot="6010005">
            <a:off x="17971246" y="-9421581"/>
            <a:ext cx="1280160" cy="128016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Rounded Rectangle 12">
            <a:extLst>
              <a:ext uri="{FF2B5EF4-FFF2-40B4-BE49-F238E27FC236}">
                <a16:creationId xmlns:a16="http://schemas.microsoft.com/office/drawing/2014/main" id="{AD77D768-65CB-964B-838A-AF7131077361}"/>
              </a:ext>
            </a:extLst>
          </p:cNvPr>
          <p:cNvSpPr>
            <a:spLocks noChangeAspect="1"/>
          </p:cNvSpPr>
          <p:nvPr/>
        </p:nvSpPr>
        <p:spPr>
          <a:xfrm rot="6010005">
            <a:off x="10092000" y="14918194"/>
            <a:ext cx="1280160" cy="128016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ounded Rectangle 13">
            <a:extLst>
              <a:ext uri="{FF2B5EF4-FFF2-40B4-BE49-F238E27FC236}">
                <a16:creationId xmlns:a16="http://schemas.microsoft.com/office/drawing/2014/main" id="{4A9E441C-EC5A-9744-8E8E-99AE06AA195F}"/>
              </a:ext>
            </a:extLst>
          </p:cNvPr>
          <p:cNvSpPr>
            <a:spLocks noChangeAspect="1"/>
          </p:cNvSpPr>
          <p:nvPr/>
        </p:nvSpPr>
        <p:spPr>
          <a:xfrm rot="6010005">
            <a:off x="-8422092" y="-6423731"/>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ounded Rectangle 14">
            <a:extLst>
              <a:ext uri="{FF2B5EF4-FFF2-40B4-BE49-F238E27FC236}">
                <a16:creationId xmlns:a16="http://schemas.microsoft.com/office/drawing/2014/main" id="{7D15CF73-F972-BA41-BB65-DD1B2C806F7D}"/>
              </a:ext>
            </a:extLst>
          </p:cNvPr>
          <p:cNvSpPr>
            <a:spLocks noChangeAspect="1"/>
          </p:cNvSpPr>
          <p:nvPr/>
        </p:nvSpPr>
        <p:spPr>
          <a:xfrm rot="6010005">
            <a:off x="-1454050" y="8614756"/>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Rounded Rectangle 15">
            <a:extLst>
              <a:ext uri="{FF2B5EF4-FFF2-40B4-BE49-F238E27FC236}">
                <a16:creationId xmlns:a16="http://schemas.microsoft.com/office/drawing/2014/main" id="{66269E5F-D120-E643-966B-F17B1C0DAA43}"/>
              </a:ext>
            </a:extLst>
          </p:cNvPr>
          <p:cNvSpPr>
            <a:spLocks noChangeAspect="1"/>
          </p:cNvSpPr>
          <p:nvPr/>
        </p:nvSpPr>
        <p:spPr>
          <a:xfrm rot="2700000">
            <a:off x="1847671" y="-11842450"/>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Rounded Rectangle 17">
            <a:extLst>
              <a:ext uri="{FF2B5EF4-FFF2-40B4-BE49-F238E27FC236}">
                <a16:creationId xmlns:a16="http://schemas.microsoft.com/office/drawing/2014/main" id="{21DBAE44-875A-5347-8CEB-3718B10983DD}"/>
              </a:ext>
            </a:extLst>
          </p:cNvPr>
          <p:cNvSpPr>
            <a:spLocks noChangeAspect="1"/>
          </p:cNvSpPr>
          <p:nvPr/>
        </p:nvSpPr>
        <p:spPr>
          <a:xfrm rot="2700000">
            <a:off x="-7064277" y="15341167"/>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ounded Rectangle 18">
            <a:extLst>
              <a:ext uri="{FF2B5EF4-FFF2-40B4-BE49-F238E27FC236}">
                <a16:creationId xmlns:a16="http://schemas.microsoft.com/office/drawing/2014/main" id="{5863C595-3192-1A46-8F45-83A2ED02B986}"/>
              </a:ext>
            </a:extLst>
          </p:cNvPr>
          <p:cNvSpPr>
            <a:spLocks noChangeAspect="1"/>
          </p:cNvSpPr>
          <p:nvPr/>
        </p:nvSpPr>
        <p:spPr>
          <a:xfrm rot="2700000">
            <a:off x="13607393" y="373069"/>
            <a:ext cx="1280160" cy="128016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ounded Rectangle 19">
            <a:extLst>
              <a:ext uri="{FF2B5EF4-FFF2-40B4-BE49-F238E27FC236}">
                <a16:creationId xmlns:a16="http://schemas.microsoft.com/office/drawing/2014/main" id="{DC3BF64B-F8D0-EC4C-B44F-E29640B44E70}"/>
              </a:ext>
            </a:extLst>
          </p:cNvPr>
          <p:cNvSpPr>
            <a:spLocks noChangeAspect="1"/>
          </p:cNvSpPr>
          <p:nvPr/>
        </p:nvSpPr>
        <p:spPr>
          <a:xfrm rot="2700000">
            <a:off x="-14300325" y="1289553"/>
            <a:ext cx="1280160" cy="128016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Content Placeholder 2">
            <a:extLst>
              <a:ext uri="{FF2B5EF4-FFF2-40B4-BE49-F238E27FC236}">
                <a16:creationId xmlns:a16="http://schemas.microsoft.com/office/drawing/2014/main" id="{852AE346-0732-DC44-ACE7-FA2DC96821B6}"/>
              </a:ext>
            </a:extLst>
          </p:cNvPr>
          <p:cNvSpPr txBox="1">
            <a:spLocks/>
          </p:cNvSpPr>
          <p:nvPr/>
        </p:nvSpPr>
        <p:spPr>
          <a:xfrm>
            <a:off x="-240007" y="1459086"/>
            <a:ext cx="9819650" cy="454378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algn="l" fontAlgn="base"/>
            <a:r>
              <a:rPr lang="en-US" sz="3000">
                <a:solidFill>
                  <a:schemeClr val="bg1"/>
                </a:solidFill>
              </a:rPr>
              <a:t>We made a game that strengthens student’s math skills by giving them practice problems to bridge to the future. Combines knowledge from the past to understand how a potential future may look like. This game also bridges the gap for mathematics which is essential for student’s understanding in tech related industries in the future. Student’s will start at the lowest level and after answering questions correctly, they will move up levels and to win the game, they have to reach the future. The game includes built-in support for teachers to integrate the game easily into classroom settings.</a:t>
            </a:r>
          </a:p>
          <a:p>
            <a:pPr algn="l"/>
            <a:r>
              <a:rPr lang="en-US" sz="3000">
                <a:solidFill>
                  <a:schemeClr val="bg1"/>
                </a:solidFill>
              </a:rPr>
              <a:t>       Click </a:t>
            </a:r>
            <a:r>
              <a:rPr lang="en-US" sz="3000">
                <a:solidFill>
                  <a:schemeClr val="bg1"/>
                </a:solidFill>
                <a:hlinkClick r:id="rId3"/>
              </a:rPr>
              <a:t>here</a:t>
            </a:r>
            <a:r>
              <a:rPr lang="en-US" sz="3000">
                <a:solidFill>
                  <a:schemeClr val="bg1"/>
                </a:solidFill>
              </a:rPr>
              <a:t> to view the website! (View on desktop please)</a:t>
            </a:r>
          </a:p>
        </p:txBody>
      </p:sp>
      <p:sp>
        <p:nvSpPr>
          <p:cNvPr id="23" name="Rectangle 7">
            <a:extLst>
              <a:ext uri="{FF2B5EF4-FFF2-40B4-BE49-F238E27FC236}">
                <a16:creationId xmlns:a16="http://schemas.microsoft.com/office/drawing/2014/main" id="{B697658B-4C0F-5A4D-8EB7-86431C024E18}"/>
              </a:ext>
            </a:extLst>
          </p:cNvPr>
          <p:cNvSpPr/>
          <p:nvPr/>
        </p:nvSpPr>
        <p:spPr>
          <a:xfrm rot="10800000">
            <a:off x="9800641" y="3141072"/>
            <a:ext cx="5556776" cy="6389218"/>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gradFill flip="none" rotWithShape="1">
            <a:gsLst>
              <a:gs pos="0">
                <a:srgbClr val="7030A0"/>
              </a:gs>
              <a:gs pos="92000">
                <a:srgbClr val="FF0052">
                  <a:alpha val="68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Rectangle 12">
            <a:extLst>
              <a:ext uri="{FF2B5EF4-FFF2-40B4-BE49-F238E27FC236}">
                <a16:creationId xmlns:a16="http://schemas.microsoft.com/office/drawing/2014/main" id="{24AE72F8-F730-FE46-8AF3-107D3B7F0055}"/>
              </a:ext>
            </a:extLst>
          </p:cNvPr>
          <p:cNvSpPr/>
          <p:nvPr/>
        </p:nvSpPr>
        <p:spPr>
          <a:xfrm rot="3177301">
            <a:off x="-4554698" y="-1273087"/>
            <a:ext cx="6579148" cy="7505135"/>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11">
            <a:extLst>
              <a:ext uri="{FF2B5EF4-FFF2-40B4-BE49-F238E27FC236}">
                <a16:creationId xmlns:a16="http://schemas.microsoft.com/office/drawing/2014/main" id="{7B411582-F999-C641-8314-BB82624C4A48}"/>
              </a:ext>
            </a:extLst>
          </p:cNvPr>
          <p:cNvSpPr/>
          <p:nvPr/>
        </p:nvSpPr>
        <p:spPr>
          <a:xfrm rot="3479266">
            <a:off x="10982962" y="4523718"/>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Rectangle 7">
            <a:extLst>
              <a:ext uri="{FF2B5EF4-FFF2-40B4-BE49-F238E27FC236}">
                <a16:creationId xmlns:a16="http://schemas.microsoft.com/office/drawing/2014/main" id="{6C0E46CE-B2A3-004F-B1FE-3539B93CBEEA}"/>
              </a:ext>
            </a:extLst>
          </p:cNvPr>
          <p:cNvSpPr/>
          <p:nvPr/>
        </p:nvSpPr>
        <p:spPr>
          <a:xfrm rot="10800000">
            <a:off x="-1694063" y="3979507"/>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9891509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30">
            <a:extLst>
              <a:ext uri="{FF2B5EF4-FFF2-40B4-BE49-F238E27FC236}">
                <a16:creationId xmlns:a16="http://schemas.microsoft.com/office/drawing/2014/main" id="{2AA825EC-6A70-9549-99FF-D88E13DFA03B}"/>
              </a:ext>
            </a:extLst>
          </p:cNvPr>
          <p:cNvSpPr/>
          <p:nvPr/>
        </p:nvSpPr>
        <p:spPr>
          <a:xfrm>
            <a:off x="-7997" y="0"/>
            <a:ext cx="12191999" cy="6857999"/>
          </a:xfrm>
          <a:custGeom>
            <a:avLst/>
            <a:gdLst>
              <a:gd name="connsiteX0" fmla="*/ 11908551 w 12191999"/>
              <a:gd name="connsiteY0" fmla="*/ 4503046 h 6857999"/>
              <a:gd name="connsiteX1" fmla="*/ 12092512 w 12191999"/>
              <a:gd name="connsiteY1" fmla="*/ 4507698 h 6857999"/>
              <a:gd name="connsiteX2" fmla="*/ 12191999 w 12191999"/>
              <a:gd name="connsiteY2" fmla="*/ 4515263 h 6857999"/>
              <a:gd name="connsiteX3" fmla="*/ 12191999 w 12191999"/>
              <a:gd name="connsiteY3" fmla="*/ 6042279 h 6857999"/>
              <a:gd name="connsiteX4" fmla="*/ 12118908 w 12191999"/>
              <a:gd name="connsiteY4" fmla="*/ 6031124 h 6857999"/>
              <a:gd name="connsiteX5" fmla="*/ 11908551 w 12191999"/>
              <a:gd name="connsiteY5" fmla="*/ 6020502 h 6857999"/>
              <a:gd name="connsiteX6" fmla="*/ 10320961 w 12191999"/>
              <a:gd name="connsiteY6" fmla="*/ 6769205 h 6857999"/>
              <a:gd name="connsiteX7" fmla="*/ 10254562 w 12191999"/>
              <a:gd name="connsiteY7" fmla="*/ 6857999 h 6857999"/>
              <a:gd name="connsiteX8" fmla="*/ 8551822 w 12191999"/>
              <a:gd name="connsiteY8" fmla="*/ 6857999 h 6857999"/>
              <a:gd name="connsiteX9" fmla="*/ 8614625 w 12191999"/>
              <a:gd name="connsiteY9" fmla="*/ 6686407 h 6857999"/>
              <a:gd name="connsiteX10" fmla="*/ 11908551 w 12191999"/>
              <a:gd name="connsiteY10" fmla="*/ 4503046 h 6857999"/>
              <a:gd name="connsiteX11" fmla="*/ 5431979 w 12191999"/>
              <a:gd name="connsiteY11" fmla="*/ 0 h 6857999"/>
              <a:gd name="connsiteX12" fmla="*/ 12191999 w 12191999"/>
              <a:gd name="connsiteY12" fmla="*/ 0 h 6857999"/>
              <a:gd name="connsiteX13" fmla="*/ 12191999 w 12191999"/>
              <a:gd name="connsiteY13" fmla="*/ 3973909 h 6857999"/>
              <a:gd name="connsiteX14" fmla="*/ 12120298 w 12191999"/>
              <a:gd name="connsiteY14" fmla="*/ 3968456 h 6857999"/>
              <a:gd name="connsiteX15" fmla="*/ 11908551 w 12191999"/>
              <a:gd name="connsiteY15" fmla="*/ 3963102 h 6857999"/>
              <a:gd name="connsiteX16" fmla="*/ 7978745 w 12191999"/>
              <a:gd name="connsiteY16" fmla="*/ 6854287 h 6857999"/>
              <a:gd name="connsiteX17" fmla="*/ 7977790 w 12191999"/>
              <a:gd name="connsiteY17" fmla="*/ 6857999 h 6857999"/>
              <a:gd name="connsiteX18" fmla="*/ 0 w 12191999"/>
              <a:gd name="connsiteY18" fmla="*/ 6857999 h 6857999"/>
              <a:gd name="connsiteX19" fmla="*/ 0 w 12191999"/>
              <a:gd name="connsiteY19" fmla="*/ 5249951 h 6857999"/>
              <a:gd name="connsiteX20" fmla="*/ 171059 w 12191999"/>
              <a:gd name="connsiteY20" fmla="*/ 5317398 h 6857999"/>
              <a:gd name="connsiteX21" fmla="*/ 1585866 w 12191999"/>
              <a:gd name="connsiteY21" fmla="*/ 5567082 h 6857999"/>
              <a:gd name="connsiteX22" fmla="*/ 5700666 w 12191999"/>
              <a:gd name="connsiteY22" fmla="*/ 1452283 h 6857999"/>
              <a:gd name="connsiteX23" fmla="*/ 5515673 w 12191999"/>
              <a:gd name="connsiteY23" fmla="*/ 228667 h 6857999"/>
              <a:gd name="connsiteX24" fmla="*/ 3043674 w 12191999"/>
              <a:gd name="connsiteY24" fmla="*/ 0 h 6857999"/>
              <a:gd name="connsiteX25" fmla="*/ 4929997 w 12191999"/>
              <a:gd name="connsiteY25" fmla="*/ 0 h 6857999"/>
              <a:gd name="connsiteX26" fmla="*/ 4945839 w 12191999"/>
              <a:gd name="connsiteY26" fmla="*/ 32886 h 6857999"/>
              <a:gd name="connsiteX27" fmla="*/ 5232402 w 12191999"/>
              <a:gd name="connsiteY27" fmla="*/ 1452283 h 6857999"/>
              <a:gd name="connsiteX28" fmla="*/ 1585866 w 12191999"/>
              <a:gd name="connsiteY28" fmla="*/ 5098819 h 6857999"/>
              <a:gd name="connsiteX29" fmla="*/ 4942 w 12191999"/>
              <a:gd name="connsiteY29" fmla="*/ 4739231 h 6857999"/>
              <a:gd name="connsiteX30" fmla="*/ 0 w 12191999"/>
              <a:gd name="connsiteY30" fmla="*/ 4736699 h 6857999"/>
              <a:gd name="connsiteX31" fmla="*/ 0 w 12191999"/>
              <a:gd name="connsiteY31" fmla="*/ 2762088 h 6857999"/>
              <a:gd name="connsiteX32" fmla="*/ 131781 w 12191999"/>
              <a:gd name="connsiteY32" fmla="*/ 2907084 h 6857999"/>
              <a:gd name="connsiteX33" fmla="*/ 1586583 w 12191999"/>
              <a:gd name="connsiteY33" fmla="*/ 3509683 h 6857999"/>
              <a:gd name="connsiteX34" fmla="*/ 3643983 w 12191999"/>
              <a:gd name="connsiteY34" fmla="*/ 1452283 h 6857999"/>
              <a:gd name="connsiteX35" fmla="*/ 3174173 w 12191999"/>
              <a:gd name="connsiteY35" fmla="*/ 143585 h 6857999"/>
              <a:gd name="connsiteX36" fmla="*/ 0 w 12191999"/>
              <a:gd name="connsiteY36" fmla="*/ 0 h 6857999"/>
              <a:gd name="connsiteX37" fmla="*/ 129492 w 12191999"/>
              <a:gd name="connsiteY37" fmla="*/ 0 h 6857999"/>
              <a:gd name="connsiteX38" fmla="*/ 0 w 12191999"/>
              <a:gd name="connsiteY38" fmla="*/ 142477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191999" h="6857999">
                <a:moveTo>
                  <a:pt x="11908551" y="4503046"/>
                </a:moveTo>
                <a:cubicBezTo>
                  <a:pt x="11970249" y="4503046"/>
                  <a:pt x="12031582" y="4504609"/>
                  <a:pt x="12092512" y="4507698"/>
                </a:cubicBezTo>
                <a:lnTo>
                  <a:pt x="12191999" y="4515263"/>
                </a:lnTo>
                <a:lnTo>
                  <a:pt x="12191999" y="6042279"/>
                </a:lnTo>
                <a:lnTo>
                  <a:pt x="12118908" y="6031124"/>
                </a:lnTo>
                <a:cubicBezTo>
                  <a:pt x="12049745" y="6024100"/>
                  <a:pt x="11979568" y="6020502"/>
                  <a:pt x="11908551" y="6020502"/>
                </a:cubicBezTo>
                <a:cubicBezTo>
                  <a:pt x="11269399" y="6020502"/>
                  <a:pt x="10698318" y="6311953"/>
                  <a:pt x="10320961" y="6769205"/>
                </a:cubicBezTo>
                <a:lnTo>
                  <a:pt x="10254562" y="6857999"/>
                </a:lnTo>
                <a:lnTo>
                  <a:pt x="8551822" y="6857999"/>
                </a:lnTo>
                <a:lnTo>
                  <a:pt x="8614625" y="6686407"/>
                </a:lnTo>
                <a:cubicBezTo>
                  <a:pt x="9157318" y="5403338"/>
                  <a:pt x="10427798" y="4503046"/>
                  <a:pt x="11908551" y="4503046"/>
                </a:cubicBezTo>
                <a:close/>
                <a:moveTo>
                  <a:pt x="5431979" y="0"/>
                </a:moveTo>
                <a:lnTo>
                  <a:pt x="12191999" y="0"/>
                </a:lnTo>
                <a:lnTo>
                  <a:pt x="12191999" y="3973909"/>
                </a:lnTo>
                <a:lnTo>
                  <a:pt x="12120298" y="3968456"/>
                </a:lnTo>
                <a:cubicBezTo>
                  <a:pt x="12050165" y="3964901"/>
                  <a:pt x="11979568" y="3963102"/>
                  <a:pt x="11908551" y="3963102"/>
                </a:cubicBezTo>
                <a:cubicBezTo>
                  <a:pt x="10062111" y="3963102"/>
                  <a:pt x="8499725" y="5179281"/>
                  <a:pt x="7978745" y="6854287"/>
                </a:cubicBezTo>
                <a:lnTo>
                  <a:pt x="7977790" y="6857999"/>
                </a:lnTo>
                <a:lnTo>
                  <a:pt x="0" y="6857999"/>
                </a:lnTo>
                <a:lnTo>
                  <a:pt x="0" y="5249951"/>
                </a:lnTo>
                <a:lnTo>
                  <a:pt x="171059" y="5317398"/>
                </a:lnTo>
                <a:cubicBezTo>
                  <a:pt x="612219" y="5478927"/>
                  <a:pt x="1088748" y="5567082"/>
                  <a:pt x="1585866" y="5567082"/>
                </a:cubicBezTo>
                <a:cubicBezTo>
                  <a:pt x="3858407" y="5567082"/>
                  <a:pt x="5700666" y="3724823"/>
                  <a:pt x="5700666" y="1452283"/>
                </a:cubicBezTo>
                <a:cubicBezTo>
                  <a:pt x="5700666" y="1026181"/>
                  <a:pt x="5635898" y="615207"/>
                  <a:pt x="5515673" y="228667"/>
                </a:cubicBezTo>
                <a:close/>
                <a:moveTo>
                  <a:pt x="3043674" y="0"/>
                </a:moveTo>
                <a:lnTo>
                  <a:pt x="4929997" y="0"/>
                </a:lnTo>
                <a:lnTo>
                  <a:pt x="4945839" y="32886"/>
                </a:lnTo>
                <a:cubicBezTo>
                  <a:pt x="5130364" y="469152"/>
                  <a:pt x="5232402" y="948801"/>
                  <a:pt x="5232402" y="1452283"/>
                </a:cubicBezTo>
                <a:cubicBezTo>
                  <a:pt x="5232402" y="3466208"/>
                  <a:pt x="3599792" y="5098819"/>
                  <a:pt x="1585866" y="5098819"/>
                </a:cubicBezTo>
                <a:cubicBezTo>
                  <a:pt x="1019449" y="5098819"/>
                  <a:pt x="483195" y="4969677"/>
                  <a:pt x="4942" y="4739231"/>
                </a:cubicBezTo>
                <a:lnTo>
                  <a:pt x="0" y="4736699"/>
                </a:lnTo>
                <a:lnTo>
                  <a:pt x="0" y="2762088"/>
                </a:lnTo>
                <a:lnTo>
                  <a:pt x="131781" y="2907084"/>
                </a:lnTo>
                <a:cubicBezTo>
                  <a:pt x="504098" y="3279400"/>
                  <a:pt x="1018447" y="3509683"/>
                  <a:pt x="1586583" y="3509683"/>
                </a:cubicBezTo>
                <a:cubicBezTo>
                  <a:pt x="2722854" y="3509683"/>
                  <a:pt x="3643983" y="2588554"/>
                  <a:pt x="3643983" y="1452283"/>
                </a:cubicBezTo>
                <a:cubicBezTo>
                  <a:pt x="3643983" y="955164"/>
                  <a:pt x="3467673" y="499225"/>
                  <a:pt x="3174173" y="143585"/>
                </a:cubicBezTo>
                <a:close/>
                <a:moveTo>
                  <a:pt x="0" y="0"/>
                </a:moveTo>
                <a:lnTo>
                  <a:pt x="129492" y="0"/>
                </a:lnTo>
                <a:lnTo>
                  <a:pt x="0" y="142477"/>
                </a:lnTo>
                <a:close/>
              </a:path>
            </a:pathLst>
          </a:cu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7032171" y="1166994"/>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Rounded Rectangle 37">
            <a:extLst>
              <a:ext uri="{FF2B5EF4-FFF2-40B4-BE49-F238E27FC236}">
                <a16:creationId xmlns:a16="http://schemas.microsoft.com/office/drawing/2014/main" id="{832B6407-0CB3-DF4B-851C-F333BA337599}"/>
              </a:ext>
            </a:extLst>
          </p:cNvPr>
          <p:cNvSpPr>
            <a:spLocks noChangeAspect="1"/>
          </p:cNvSpPr>
          <p:nvPr/>
        </p:nvSpPr>
        <p:spPr>
          <a:xfrm rot="2700000">
            <a:off x="-618201" y="5352026"/>
            <a:ext cx="1280160" cy="128016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19668134">
            <a:off x="-6930392" y="-1173517"/>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3540930" y="388724"/>
            <a:ext cx="8686140" cy="830997"/>
          </a:xfrm>
          <a:prstGeom prst="rect">
            <a:avLst/>
          </a:prstGeom>
          <a:noFill/>
        </p:spPr>
        <p:txBody>
          <a:bodyPr wrap="square" rtlCol="0">
            <a:spAutoFit/>
          </a:bodyPr>
          <a:lstStyle/>
          <a:p>
            <a:pPr algn="r"/>
            <a:r>
              <a:rPr lang="en-US" sz="4800" b="1" dirty="0">
                <a:solidFill>
                  <a:schemeClr val="bg1"/>
                </a:solidFill>
              </a:rPr>
              <a:t>Our Unique Selling Proposition</a:t>
            </a:r>
          </a:p>
        </p:txBody>
      </p:sp>
      <p:sp>
        <p:nvSpPr>
          <p:cNvPr id="37" name="Rounded Rectangle 36">
            <a:extLst>
              <a:ext uri="{FF2B5EF4-FFF2-40B4-BE49-F238E27FC236}">
                <a16:creationId xmlns:a16="http://schemas.microsoft.com/office/drawing/2014/main" id="{61E570B1-AC27-8A40-B841-0DE04EBCD42C}"/>
              </a:ext>
            </a:extLst>
          </p:cNvPr>
          <p:cNvSpPr>
            <a:spLocks noChangeAspect="1"/>
          </p:cNvSpPr>
          <p:nvPr/>
        </p:nvSpPr>
        <p:spPr>
          <a:xfrm rot="2700000">
            <a:off x="-331335" y="6164032"/>
            <a:ext cx="1280160" cy="128016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Rounded Rectangle 34">
            <a:extLst>
              <a:ext uri="{FF2B5EF4-FFF2-40B4-BE49-F238E27FC236}">
                <a16:creationId xmlns:a16="http://schemas.microsoft.com/office/drawing/2014/main" id="{5A60A721-3CD1-104A-93CF-6D70C8FCFBAE}"/>
              </a:ext>
            </a:extLst>
          </p:cNvPr>
          <p:cNvSpPr>
            <a:spLocks noChangeAspect="1"/>
          </p:cNvSpPr>
          <p:nvPr/>
        </p:nvSpPr>
        <p:spPr>
          <a:xfrm rot="2700000">
            <a:off x="832858" y="5843992"/>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Rounded Rectangle 35">
            <a:extLst>
              <a:ext uri="{FF2B5EF4-FFF2-40B4-BE49-F238E27FC236}">
                <a16:creationId xmlns:a16="http://schemas.microsoft.com/office/drawing/2014/main" id="{14B579FA-76A6-2346-A3A3-8987DBD7999E}"/>
              </a:ext>
            </a:extLst>
          </p:cNvPr>
          <p:cNvSpPr>
            <a:spLocks noChangeAspect="1"/>
          </p:cNvSpPr>
          <p:nvPr/>
        </p:nvSpPr>
        <p:spPr>
          <a:xfrm rot="2700000">
            <a:off x="11687976" y="1671603"/>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Rounded Rectangle 15">
            <a:extLst>
              <a:ext uri="{FF2B5EF4-FFF2-40B4-BE49-F238E27FC236}">
                <a16:creationId xmlns:a16="http://schemas.microsoft.com/office/drawing/2014/main" id="{F27242BA-6876-E844-8543-7243B61384D9}"/>
              </a:ext>
            </a:extLst>
          </p:cNvPr>
          <p:cNvSpPr>
            <a:spLocks noChangeAspect="1"/>
          </p:cNvSpPr>
          <p:nvPr/>
        </p:nvSpPr>
        <p:spPr>
          <a:xfrm rot="2700000">
            <a:off x="9866067" y="5635974"/>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ounded Rectangle 16">
            <a:extLst>
              <a:ext uri="{FF2B5EF4-FFF2-40B4-BE49-F238E27FC236}">
                <a16:creationId xmlns:a16="http://schemas.microsoft.com/office/drawing/2014/main" id="{DB62CDB2-A136-A945-B7F0-774CD9C5A23F}"/>
              </a:ext>
            </a:extLst>
          </p:cNvPr>
          <p:cNvSpPr>
            <a:spLocks noChangeAspect="1"/>
          </p:cNvSpPr>
          <p:nvPr/>
        </p:nvSpPr>
        <p:spPr>
          <a:xfrm rot="2700000">
            <a:off x="11224633" y="3320344"/>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Rounded Rectangle 17">
            <a:extLst>
              <a:ext uri="{FF2B5EF4-FFF2-40B4-BE49-F238E27FC236}">
                <a16:creationId xmlns:a16="http://schemas.microsoft.com/office/drawing/2014/main" id="{9A37C9CD-5B38-1248-93E6-42F760FB0E01}"/>
              </a:ext>
            </a:extLst>
          </p:cNvPr>
          <p:cNvSpPr>
            <a:spLocks noChangeAspect="1"/>
          </p:cNvSpPr>
          <p:nvPr/>
        </p:nvSpPr>
        <p:spPr>
          <a:xfrm rot="2700000">
            <a:off x="7824551" y="4163505"/>
            <a:ext cx="1280160" cy="128016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ounded Rectangle 18">
            <a:extLst>
              <a:ext uri="{FF2B5EF4-FFF2-40B4-BE49-F238E27FC236}">
                <a16:creationId xmlns:a16="http://schemas.microsoft.com/office/drawing/2014/main" id="{EA73BB82-035C-CD4B-A8BC-7764EB333D9E}"/>
              </a:ext>
            </a:extLst>
          </p:cNvPr>
          <p:cNvSpPr>
            <a:spLocks noChangeAspect="1"/>
          </p:cNvSpPr>
          <p:nvPr/>
        </p:nvSpPr>
        <p:spPr>
          <a:xfrm rot="2700000">
            <a:off x="10724847" y="1676925"/>
            <a:ext cx="1280160" cy="128016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ounded Rectangle 6">
            <a:extLst>
              <a:ext uri="{FF2B5EF4-FFF2-40B4-BE49-F238E27FC236}">
                <a16:creationId xmlns:a16="http://schemas.microsoft.com/office/drawing/2014/main" id="{E75AAB1C-3C33-2440-B357-4BC5DD6ECEF0}"/>
              </a:ext>
            </a:extLst>
          </p:cNvPr>
          <p:cNvSpPr>
            <a:spLocks noChangeAspect="1"/>
          </p:cNvSpPr>
          <p:nvPr/>
        </p:nvSpPr>
        <p:spPr>
          <a:xfrm rot="2700000">
            <a:off x="-2313710" y="-2185465"/>
            <a:ext cx="3680915" cy="3680915"/>
          </a:xfrm>
          <a:prstGeom prst="roundRect">
            <a:avLst/>
          </a:prstGeom>
          <a:gradFill>
            <a:gsLst>
              <a:gs pos="926">
                <a:srgbClr val="FF0066"/>
              </a:gs>
              <a:gs pos="100000">
                <a:srgbClr val="AE00C0">
                  <a:alpha val="47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Rectangle 1">
            <a:extLst>
              <a:ext uri="{FF2B5EF4-FFF2-40B4-BE49-F238E27FC236}">
                <a16:creationId xmlns:a16="http://schemas.microsoft.com/office/drawing/2014/main" id="{64847FD4-CFEB-CF49-8364-55D6FA2B3A98}"/>
              </a:ext>
            </a:extLst>
          </p:cNvPr>
          <p:cNvSpPr/>
          <p:nvPr/>
        </p:nvSpPr>
        <p:spPr>
          <a:xfrm>
            <a:off x="2193680" y="1922475"/>
            <a:ext cx="8325010" cy="4031873"/>
          </a:xfrm>
          <a:prstGeom prst="rect">
            <a:avLst/>
          </a:prstGeom>
        </p:spPr>
        <p:txBody>
          <a:bodyPr wrap="square">
            <a:spAutoFit/>
          </a:bodyPr>
          <a:lstStyle/>
          <a:p>
            <a:pPr lvl="1" fontAlgn="base"/>
            <a:r>
              <a:rPr lang="en-US" sz="3200">
                <a:solidFill>
                  <a:schemeClr val="bg1"/>
                </a:solidFill>
              </a:rPr>
              <a:t>Interactive game for the students starting to learn math. Our game is unique because it combines knowledge from the past and helps the students bridge to the future. It will allow creative thinking as the students will be curious to find out how the future is like. New ideas of inventions and ideas of a future world will spark in the student’s minds.</a:t>
            </a:r>
          </a:p>
        </p:txBody>
      </p:sp>
      <p:sp>
        <p:nvSpPr>
          <p:cNvPr id="48" name="Rectangle 11">
            <a:extLst>
              <a:ext uri="{FF2B5EF4-FFF2-40B4-BE49-F238E27FC236}">
                <a16:creationId xmlns:a16="http://schemas.microsoft.com/office/drawing/2014/main" id="{97B8FB33-191A-1A49-BB07-74FA459ADE5D}"/>
              </a:ext>
            </a:extLst>
          </p:cNvPr>
          <p:cNvSpPr/>
          <p:nvPr/>
        </p:nvSpPr>
        <p:spPr>
          <a:xfrm rot="6787054">
            <a:off x="-104307" y="4636022"/>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9" name="Rectangle 12">
            <a:extLst>
              <a:ext uri="{FF2B5EF4-FFF2-40B4-BE49-F238E27FC236}">
                <a16:creationId xmlns:a16="http://schemas.microsoft.com/office/drawing/2014/main" id="{C76A2D27-05ED-2945-8052-BCFF66867DDA}"/>
              </a:ext>
            </a:extLst>
          </p:cNvPr>
          <p:cNvSpPr/>
          <p:nvPr/>
        </p:nvSpPr>
        <p:spPr>
          <a:xfrm rot="18405866">
            <a:off x="9430793" y="3929802"/>
            <a:ext cx="6579148" cy="7505135"/>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Rectangle 7">
            <a:extLst>
              <a:ext uri="{FF2B5EF4-FFF2-40B4-BE49-F238E27FC236}">
                <a16:creationId xmlns:a16="http://schemas.microsoft.com/office/drawing/2014/main" id="{E4A69FD0-7A50-5340-87C8-9999EBF494D4}"/>
              </a:ext>
            </a:extLst>
          </p:cNvPr>
          <p:cNvSpPr/>
          <p:nvPr/>
        </p:nvSpPr>
        <p:spPr>
          <a:xfrm rot="10800000">
            <a:off x="-5839484" y="4600208"/>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606162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0"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0" y="1155687"/>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699988">
            <a:off x="8285793" y="-6773184"/>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228600" y="324690"/>
            <a:ext cx="7848516" cy="830997"/>
          </a:xfrm>
          <a:prstGeom prst="rect">
            <a:avLst/>
          </a:prstGeom>
          <a:noFill/>
        </p:spPr>
        <p:txBody>
          <a:bodyPr wrap="square" rtlCol="0">
            <a:spAutoFit/>
          </a:bodyPr>
          <a:lstStyle/>
          <a:p>
            <a:r>
              <a:rPr lang="en-US" sz="4800" b="1">
                <a:solidFill>
                  <a:schemeClr val="bg1"/>
                </a:solidFill>
              </a:rPr>
              <a:t>How It Functions</a:t>
            </a:r>
          </a:p>
        </p:txBody>
      </p:sp>
      <p:sp>
        <p:nvSpPr>
          <p:cNvPr id="2" name="TextBox 1">
            <a:extLst>
              <a:ext uri="{FF2B5EF4-FFF2-40B4-BE49-F238E27FC236}">
                <a16:creationId xmlns:a16="http://schemas.microsoft.com/office/drawing/2014/main" id="{A4E4FC9F-33E5-4159-85DE-3E4AF67665F8}"/>
              </a:ext>
            </a:extLst>
          </p:cNvPr>
          <p:cNvSpPr txBox="1"/>
          <p:nvPr/>
        </p:nvSpPr>
        <p:spPr>
          <a:xfrm>
            <a:off x="288053" y="1797844"/>
            <a:ext cx="11046373" cy="3046988"/>
          </a:xfrm>
          <a:prstGeom prst="rect">
            <a:avLst/>
          </a:prstGeom>
          <a:noFill/>
        </p:spPr>
        <p:txBody>
          <a:bodyPr wrap="square" rtlCol="0">
            <a:spAutoFit/>
          </a:bodyPr>
          <a:lstStyle/>
          <a:p>
            <a:r>
              <a:rPr lang="en-US" sz="3200">
                <a:solidFill>
                  <a:schemeClr val="bg1"/>
                </a:solidFill>
              </a:rPr>
              <a:t>We developed an immerse app that delivers quick math problems to the student. There are 4 levels in the game where each level emulates a stage of evolution. Students will answer simple math questions and progress through each stage. This app has been designed with younger children in mind with classroom integration being a key part in the development. </a:t>
            </a:r>
          </a:p>
        </p:txBody>
      </p:sp>
      <p:sp>
        <p:nvSpPr>
          <p:cNvPr id="7" name="Rectangle 12">
            <a:extLst>
              <a:ext uri="{FF2B5EF4-FFF2-40B4-BE49-F238E27FC236}">
                <a16:creationId xmlns:a16="http://schemas.microsoft.com/office/drawing/2014/main" id="{2A710F6D-26DF-1E4B-8032-845C3CE8318A}"/>
              </a:ext>
            </a:extLst>
          </p:cNvPr>
          <p:cNvSpPr/>
          <p:nvPr/>
        </p:nvSpPr>
        <p:spPr>
          <a:xfrm rot="18714860">
            <a:off x="10561370" y="4300087"/>
            <a:ext cx="3837366" cy="4444469"/>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ectangle 7">
            <a:extLst>
              <a:ext uri="{FF2B5EF4-FFF2-40B4-BE49-F238E27FC236}">
                <a16:creationId xmlns:a16="http://schemas.microsoft.com/office/drawing/2014/main" id="{0993C48A-FC93-DA40-8AA6-D266DA6AC161}"/>
              </a:ext>
            </a:extLst>
          </p:cNvPr>
          <p:cNvSpPr>
            <a:spLocks noChangeAspect="1"/>
          </p:cNvSpPr>
          <p:nvPr/>
        </p:nvSpPr>
        <p:spPr>
          <a:xfrm rot="762046">
            <a:off x="1282878" y="7370717"/>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11">
            <a:extLst>
              <a:ext uri="{FF2B5EF4-FFF2-40B4-BE49-F238E27FC236}">
                <a16:creationId xmlns:a16="http://schemas.microsoft.com/office/drawing/2014/main" id="{4C5B2897-45B6-AA45-A869-36B931EB825C}"/>
              </a:ext>
            </a:extLst>
          </p:cNvPr>
          <p:cNvSpPr/>
          <p:nvPr/>
        </p:nvSpPr>
        <p:spPr>
          <a:xfrm rot="12720629">
            <a:off x="-1958651" y="4318587"/>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ectangle 7">
            <a:extLst>
              <a:ext uri="{FF2B5EF4-FFF2-40B4-BE49-F238E27FC236}">
                <a16:creationId xmlns:a16="http://schemas.microsoft.com/office/drawing/2014/main" id="{685AD88F-42AC-E144-8A49-DC449BF780F1}"/>
              </a:ext>
            </a:extLst>
          </p:cNvPr>
          <p:cNvSpPr/>
          <p:nvPr/>
        </p:nvSpPr>
        <p:spPr>
          <a:xfrm rot="10800000">
            <a:off x="9379936" y="-2259180"/>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833157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0"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8352" y="921658"/>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699988">
            <a:off x="-9191415" y="2705659"/>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138613" y="159603"/>
            <a:ext cx="5743039" cy="830997"/>
          </a:xfrm>
          <a:prstGeom prst="rect">
            <a:avLst/>
          </a:prstGeom>
          <a:noFill/>
        </p:spPr>
        <p:txBody>
          <a:bodyPr wrap="square" rtlCol="0">
            <a:spAutoFit/>
          </a:bodyPr>
          <a:lstStyle/>
          <a:p>
            <a:r>
              <a:rPr lang="en-US" sz="4800" b="1">
                <a:solidFill>
                  <a:schemeClr val="bg1"/>
                </a:solidFill>
              </a:rPr>
              <a:t>Product Development</a:t>
            </a:r>
          </a:p>
        </p:txBody>
      </p:sp>
      <p:sp>
        <p:nvSpPr>
          <p:cNvPr id="69" name="Rectangle 68">
            <a:extLst>
              <a:ext uri="{FF2B5EF4-FFF2-40B4-BE49-F238E27FC236}">
                <a16:creationId xmlns:a16="http://schemas.microsoft.com/office/drawing/2014/main" id="{1E3BFAC7-6751-4649-8B23-D8B5E94A1143}"/>
              </a:ext>
            </a:extLst>
          </p:cNvPr>
          <p:cNvSpPr>
            <a:spLocks noChangeAspect="1"/>
          </p:cNvSpPr>
          <p:nvPr/>
        </p:nvSpPr>
        <p:spPr>
          <a:xfrm rot="1133750">
            <a:off x="1480194" y="675038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312B2A8A-B352-9547-AC34-9148D19E927E}"/>
              </a:ext>
            </a:extLst>
          </p:cNvPr>
          <p:cNvSpPr>
            <a:spLocks noChangeAspect="1"/>
          </p:cNvSpPr>
          <p:nvPr/>
        </p:nvSpPr>
        <p:spPr>
          <a:xfrm rot="2700000">
            <a:off x="3412767" y="-8423701"/>
            <a:ext cx="1280160" cy="1280160"/>
          </a:xfrm>
          <a:prstGeom prst="roundRect">
            <a:avLst/>
          </a:prstGeom>
          <a:blipFill dpi="0" rotWithShape="0">
            <a:blip r:embed="rId3"/>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1" name="Rounded Rectangle 70">
            <a:extLst>
              <a:ext uri="{FF2B5EF4-FFF2-40B4-BE49-F238E27FC236}">
                <a16:creationId xmlns:a16="http://schemas.microsoft.com/office/drawing/2014/main" id="{AE6AD2DD-907A-C546-94BB-E974A736078D}"/>
              </a:ext>
            </a:extLst>
          </p:cNvPr>
          <p:cNvSpPr>
            <a:spLocks noChangeAspect="1"/>
          </p:cNvSpPr>
          <p:nvPr/>
        </p:nvSpPr>
        <p:spPr>
          <a:xfrm rot="2700000">
            <a:off x="20059991" y="1118648"/>
            <a:ext cx="1554480" cy="1554480"/>
          </a:xfrm>
          <a:prstGeom prst="roundRect">
            <a:avLst/>
          </a:prstGeom>
          <a:blipFill dpi="0" rotWithShape="0">
            <a:blip r:embed="rId4"/>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2" name="Rounded Rectangle 71">
            <a:extLst>
              <a:ext uri="{FF2B5EF4-FFF2-40B4-BE49-F238E27FC236}">
                <a16:creationId xmlns:a16="http://schemas.microsoft.com/office/drawing/2014/main" id="{710BAEE7-0945-8644-85EB-C36F990F604B}"/>
              </a:ext>
            </a:extLst>
          </p:cNvPr>
          <p:cNvSpPr>
            <a:spLocks noChangeAspect="1"/>
          </p:cNvSpPr>
          <p:nvPr/>
        </p:nvSpPr>
        <p:spPr>
          <a:xfrm rot="2700000">
            <a:off x="-5223366" y="9698647"/>
            <a:ext cx="1280160" cy="1280160"/>
          </a:xfrm>
          <a:prstGeom prst="roundRect">
            <a:avLst/>
          </a:prstGeom>
          <a:blipFill dpi="0" rotWithShape="0">
            <a:blip r:embed="rId5"/>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3" name="Rounded Rectangle 72">
            <a:extLst>
              <a:ext uri="{FF2B5EF4-FFF2-40B4-BE49-F238E27FC236}">
                <a16:creationId xmlns:a16="http://schemas.microsoft.com/office/drawing/2014/main" id="{BF76E434-5E6E-E14C-9D71-84B095CEC599}"/>
              </a:ext>
            </a:extLst>
          </p:cNvPr>
          <p:cNvSpPr>
            <a:spLocks noChangeAspect="1"/>
          </p:cNvSpPr>
          <p:nvPr/>
        </p:nvSpPr>
        <p:spPr>
          <a:xfrm rot="2700000">
            <a:off x="8674344" y="5150479"/>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Rounded Rectangle 73">
            <a:extLst>
              <a:ext uri="{FF2B5EF4-FFF2-40B4-BE49-F238E27FC236}">
                <a16:creationId xmlns:a16="http://schemas.microsoft.com/office/drawing/2014/main" id="{4639F967-AD28-4742-9F32-5A0E3197FBAF}"/>
              </a:ext>
            </a:extLst>
          </p:cNvPr>
          <p:cNvSpPr>
            <a:spLocks noChangeAspect="1"/>
          </p:cNvSpPr>
          <p:nvPr/>
        </p:nvSpPr>
        <p:spPr>
          <a:xfrm rot="2700000">
            <a:off x="-3961340" y="1537953"/>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ounded Rectangle 74">
            <a:extLst>
              <a:ext uri="{FF2B5EF4-FFF2-40B4-BE49-F238E27FC236}">
                <a16:creationId xmlns:a16="http://schemas.microsoft.com/office/drawing/2014/main" id="{9F2F797E-E8A1-8E4C-AFE1-472F61A6B258}"/>
              </a:ext>
            </a:extLst>
          </p:cNvPr>
          <p:cNvSpPr>
            <a:spLocks noChangeAspect="1"/>
          </p:cNvSpPr>
          <p:nvPr/>
        </p:nvSpPr>
        <p:spPr>
          <a:xfrm rot="2700000">
            <a:off x="11112715" y="442848"/>
            <a:ext cx="1371600" cy="137160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ounded Rectangle 75">
            <a:extLst>
              <a:ext uri="{FF2B5EF4-FFF2-40B4-BE49-F238E27FC236}">
                <a16:creationId xmlns:a16="http://schemas.microsoft.com/office/drawing/2014/main" id="{A2836417-7F85-5C40-B578-56B3208B0435}"/>
              </a:ext>
            </a:extLst>
          </p:cNvPr>
          <p:cNvSpPr>
            <a:spLocks noChangeAspect="1"/>
          </p:cNvSpPr>
          <p:nvPr/>
        </p:nvSpPr>
        <p:spPr>
          <a:xfrm rot="2700000">
            <a:off x="5763793" y="8892952"/>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Rounded Rectangle 76">
            <a:extLst>
              <a:ext uri="{FF2B5EF4-FFF2-40B4-BE49-F238E27FC236}">
                <a16:creationId xmlns:a16="http://schemas.microsoft.com/office/drawing/2014/main" id="{41E19CAD-8EB6-ED4F-9B77-711654343185}"/>
              </a:ext>
            </a:extLst>
          </p:cNvPr>
          <p:cNvSpPr>
            <a:spLocks noChangeAspect="1"/>
          </p:cNvSpPr>
          <p:nvPr/>
        </p:nvSpPr>
        <p:spPr>
          <a:xfrm rot="2700000">
            <a:off x="11230251" y="6164582"/>
            <a:ext cx="1463040" cy="14630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8" name="Rounded Rectangle 77">
            <a:extLst>
              <a:ext uri="{FF2B5EF4-FFF2-40B4-BE49-F238E27FC236}">
                <a16:creationId xmlns:a16="http://schemas.microsoft.com/office/drawing/2014/main" id="{137A40B8-A444-264A-836D-14E70D93D5F8}"/>
              </a:ext>
            </a:extLst>
          </p:cNvPr>
          <p:cNvSpPr>
            <a:spLocks noChangeAspect="1"/>
          </p:cNvSpPr>
          <p:nvPr/>
        </p:nvSpPr>
        <p:spPr>
          <a:xfrm rot="2700000">
            <a:off x="6691265" y="-1818944"/>
            <a:ext cx="4114800" cy="4114800"/>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ounded Rectangle 92">
            <a:extLst>
              <a:ext uri="{FF2B5EF4-FFF2-40B4-BE49-F238E27FC236}">
                <a16:creationId xmlns:a16="http://schemas.microsoft.com/office/drawing/2014/main" id="{1139BD8E-BA65-5940-AC01-8B3E200AA2E1}"/>
              </a:ext>
            </a:extLst>
          </p:cNvPr>
          <p:cNvSpPr>
            <a:spLocks noChangeAspect="1"/>
          </p:cNvSpPr>
          <p:nvPr/>
        </p:nvSpPr>
        <p:spPr>
          <a:xfrm rot="2700000">
            <a:off x="10101588" y="2457236"/>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4" name="Rounded Rectangle 93">
            <a:extLst>
              <a:ext uri="{FF2B5EF4-FFF2-40B4-BE49-F238E27FC236}">
                <a16:creationId xmlns:a16="http://schemas.microsoft.com/office/drawing/2014/main" id="{954E2256-D317-1B4F-8516-7DF982FE20BE}"/>
              </a:ext>
            </a:extLst>
          </p:cNvPr>
          <p:cNvSpPr>
            <a:spLocks noChangeAspect="1"/>
          </p:cNvSpPr>
          <p:nvPr/>
        </p:nvSpPr>
        <p:spPr>
          <a:xfrm rot="2700000">
            <a:off x="8145856" y="2038360"/>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a:extLst>
              <a:ext uri="{FF2B5EF4-FFF2-40B4-BE49-F238E27FC236}">
                <a16:creationId xmlns:a16="http://schemas.microsoft.com/office/drawing/2014/main" id="{334B3AFF-93E4-45DC-A620-CB29A075B1ED}"/>
              </a:ext>
            </a:extLst>
          </p:cNvPr>
          <p:cNvSpPr txBox="1"/>
          <p:nvPr/>
        </p:nvSpPr>
        <p:spPr>
          <a:xfrm>
            <a:off x="451945" y="1334814"/>
            <a:ext cx="6600962" cy="4708981"/>
          </a:xfrm>
          <a:prstGeom prst="rect">
            <a:avLst/>
          </a:prstGeom>
          <a:noFill/>
        </p:spPr>
        <p:txBody>
          <a:bodyPr wrap="square" rtlCol="0">
            <a:spAutoFit/>
          </a:bodyPr>
          <a:lstStyle/>
          <a:p>
            <a:r>
              <a:rPr lang="en-US" sz="2400">
                <a:solidFill>
                  <a:schemeClr val="bg1"/>
                </a:solidFill>
              </a:rPr>
              <a:t>As beginners, we all started off by attending the python session that was provided on </a:t>
            </a:r>
            <a:r>
              <a:rPr lang="en-US" sz="2400" err="1">
                <a:solidFill>
                  <a:schemeClr val="bg1"/>
                </a:solidFill>
              </a:rPr>
              <a:t>Webex</a:t>
            </a:r>
            <a:r>
              <a:rPr lang="en-US" sz="2400">
                <a:solidFill>
                  <a:schemeClr val="bg1"/>
                </a:solidFill>
              </a:rPr>
              <a:t> through the hackathon. Then, we watched several videos online to help us learn as well. We then started to do a few practice problems to enrich our python knowledge. Later on, we moved on to brainstorming an idea for our game. We considered the different fields our product could make an impact on and after much deliberation we came upon a consensus that we should target the online education sector for kids.</a:t>
            </a:r>
          </a:p>
          <a:p>
            <a:br>
              <a:rPr lang="en-US"/>
            </a:br>
            <a:endParaRPr lang="en-US"/>
          </a:p>
        </p:txBody>
      </p:sp>
      <p:sp>
        <p:nvSpPr>
          <p:cNvPr id="19" name="Rectangle 11">
            <a:extLst>
              <a:ext uri="{FF2B5EF4-FFF2-40B4-BE49-F238E27FC236}">
                <a16:creationId xmlns:a16="http://schemas.microsoft.com/office/drawing/2014/main" id="{3BBC1529-DB7A-3441-B13F-DDEE896BCA14}"/>
              </a:ext>
            </a:extLst>
          </p:cNvPr>
          <p:cNvSpPr/>
          <p:nvPr/>
        </p:nvSpPr>
        <p:spPr>
          <a:xfrm rot="3479266">
            <a:off x="-1682103" y="5096864"/>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a:gsLst>
              <a:gs pos="0">
                <a:srgbClr val="C9EA1D">
                  <a:alpha val="74000"/>
                </a:srgbClr>
              </a:gs>
              <a:gs pos="90000">
                <a:srgbClr val="FF0052">
                  <a:alpha val="6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2">
            <a:extLst>
              <a:ext uri="{FF2B5EF4-FFF2-40B4-BE49-F238E27FC236}">
                <a16:creationId xmlns:a16="http://schemas.microsoft.com/office/drawing/2014/main" id="{F29CF24C-4CCD-9047-8974-E759B62AD89D}"/>
              </a:ext>
            </a:extLst>
          </p:cNvPr>
          <p:cNvSpPr/>
          <p:nvPr/>
        </p:nvSpPr>
        <p:spPr>
          <a:xfrm rot="17913303">
            <a:off x="13374848" y="3507735"/>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356924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0"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8352" y="921658"/>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699988">
            <a:off x="-9191415" y="2705659"/>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161892" y="187716"/>
            <a:ext cx="5743039" cy="1569660"/>
          </a:xfrm>
          <a:prstGeom prst="rect">
            <a:avLst/>
          </a:prstGeom>
          <a:noFill/>
        </p:spPr>
        <p:txBody>
          <a:bodyPr wrap="square" rtlCol="0">
            <a:spAutoFit/>
          </a:bodyPr>
          <a:lstStyle/>
          <a:p>
            <a:r>
              <a:rPr lang="en-US" sz="4800" b="1">
                <a:solidFill>
                  <a:schemeClr val="bg1"/>
                </a:solidFill>
              </a:rPr>
              <a:t>Product Development</a:t>
            </a:r>
          </a:p>
          <a:p>
            <a:endParaRPr lang="en-US" sz="4800">
              <a:solidFill>
                <a:schemeClr val="bg1"/>
              </a:solidFill>
              <a:latin typeface="+mj-lt"/>
            </a:endParaRPr>
          </a:p>
        </p:txBody>
      </p:sp>
      <p:sp>
        <p:nvSpPr>
          <p:cNvPr id="69" name="Rectangle 68">
            <a:extLst>
              <a:ext uri="{FF2B5EF4-FFF2-40B4-BE49-F238E27FC236}">
                <a16:creationId xmlns:a16="http://schemas.microsoft.com/office/drawing/2014/main" id="{1E3BFAC7-6751-4649-8B23-D8B5E94A1143}"/>
              </a:ext>
            </a:extLst>
          </p:cNvPr>
          <p:cNvSpPr>
            <a:spLocks noChangeAspect="1"/>
          </p:cNvSpPr>
          <p:nvPr/>
        </p:nvSpPr>
        <p:spPr>
          <a:xfrm rot="1133750">
            <a:off x="1480194" y="675038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312B2A8A-B352-9547-AC34-9148D19E927E}"/>
              </a:ext>
            </a:extLst>
          </p:cNvPr>
          <p:cNvSpPr>
            <a:spLocks noChangeAspect="1"/>
          </p:cNvSpPr>
          <p:nvPr/>
        </p:nvSpPr>
        <p:spPr>
          <a:xfrm rot="2700000">
            <a:off x="3412767" y="-8423701"/>
            <a:ext cx="1280160" cy="1280160"/>
          </a:xfrm>
          <a:prstGeom prst="roundRect">
            <a:avLst/>
          </a:prstGeom>
          <a:blipFill dpi="0" rotWithShape="0">
            <a:blip r:embed="rId3"/>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1" name="Rounded Rectangle 70">
            <a:extLst>
              <a:ext uri="{FF2B5EF4-FFF2-40B4-BE49-F238E27FC236}">
                <a16:creationId xmlns:a16="http://schemas.microsoft.com/office/drawing/2014/main" id="{AE6AD2DD-907A-C546-94BB-E974A736078D}"/>
              </a:ext>
            </a:extLst>
          </p:cNvPr>
          <p:cNvSpPr>
            <a:spLocks noChangeAspect="1"/>
          </p:cNvSpPr>
          <p:nvPr/>
        </p:nvSpPr>
        <p:spPr>
          <a:xfrm rot="2700000">
            <a:off x="20059991" y="1118648"/>
            <a:ext cx="1554480" cy="1554480"/>
          </a:xfrm>
          <a:prstGeom prst="roundRect">
            <a:avLst/>
          </a:prstGeom>
          <a:blipFill dpi="0" rotWithShape="0">
            <a:blip r:embed="rId4"/>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2" name="Rounded Rectangle 71">
            <a:extLst>
              <a:ext uri="{FF2B5EF4-FFF2-40B4-BE49-F238E27FC236}">
                <a16:creationId xmlns:a16="http://schemas.microsoft.com/office/drawing/2014/main" id="{710BAEE7-0945-8644-85EB-C36F990F604B}"/>
              </a:ext>
            </a:extLst>
          </p:cNvPr>
          <p:cNvSpPr>
            <a:spLocks noChangeAspect="1"/>
          </p:cNvSpPr>
          <p:nvPr/>
        </p:nvSpPr>
        <p:spPr>
          <a:xfrm rot="2700000">
            <a:off x="-5223366" y="9698647"/>
            <a:ext cx="1280160" cy="1280160"/>
          </a:xfrm>
          <a:prstGeom prst="roundRect">
            <a:avLst/>
          </a:prstGeom>
          <a:blipFill dpi="0" rotWithShape="0">
            <a:blip r:embed="rId5"/>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3" name="Rounded Rectangle 72">
            <a:extLst>
              <a:ext uri="{FF2B5EF4-FFF2-40B4-BE49-F238E27FC236}">
                <a16:creationId xmlns:a16="http://schemas.microsoft.com/office/drawing/2014/main" id="{BF76E434-5E6E-E14C-9D71-84B095CEC599}"/>
              </a:ext>
            </a:extLst>
          </p:cNvPr>
          <p:cNvSpPr>
            <a:spLocks noChangeAspect="1"/>
          </p:cNvSpPr>
          <p:nvPr/>
        </p:nvSpPr>
        <p:spPr>
          <a:xfrm rot="2700000">
            <a:off x="8674344" y="5150479"/>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Rounded Rectangle 73">
            <a:extLst>
              <a:ext uri="{FF2B5EF4-FFF2-40B4-BE49-F238E27FC236}">
                <a16:creationId xmlns:a16="http://schemas.microsoft.com/office/drawing/2014/main" id="{4639F967-AD28-4742-9F32-5A0E3197FBAF}"/>
              </a:ext>
            </a:extLst>
          </p:cNvPr>
          <p:cNvSpPr>
            <a:spLocks noChangeAspect="1"/>
          </p:cNvSpPr>
          <p:nvPr/>
        </p:nvSpPr>
        <p:spPr>
          <a:xfrm rot="2700000">
            <a:off x="-3961340" y="1537953"/>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ounded Rectangle 74">
            <a:extLst>
              <a:ext uri="{FF2B5EF4-FFF2-40B4-BE49-F238E27FC236}">
                <a16:creationId xmlns:a16="http://schemas.microsoft.com/office/drawing/2014/main" id="{9F2F797E-E8A1-8E4C-AFE1-472F61A6B258}"/>
              </a:ext>
            </a:extLst>
          </p:cNvPr>
          <p:cNvSpPr>
            <a:spLocks noChangeAspect="1"/>
          </p:cNvSpPr>
          <p:nvPr/>
        </p:nvSpPr>
        <p:spPr>
          <a:xfrm rot="2700000">
            <a:off x="-1075904" y="1151541"/>
            <a:ext cx="1371600" cy="137160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ounded Rectangle 75">
            <a:extLst>
              <a:ext uri="{FF2B5EF4-FFF2-40B4-BE49-F238E27FC236}">
                <a16:creationId xmlns:a16="http://schemas.microsoft.com/office/drawing/2014/main" id="{A2836417-7F85-5C40-B578-56B3208B0435}"/>
              </a:ext>
            </a:extLst>
          </p:cNvPr>
          <p:cNvSpPr>
            <a:spLocks noChangeAspect="1"/>
          </p:cNvSpPr>
          <p:nvPr/>
        </p:nvSpPr>
        <p:spPr>
          <a:xfrm rot="2700000">
            <a:off x="5763793" y="8892952"/>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Rounded Rectangle 76">
            <a:extLst>
              <a:ext uri="{FF2B5EF4-FFF2-40B4-BE49-F238E27FC236}">
                <a16:creationId xmlns:a16="http://schemas.microsoft.com/office/drawing/2014/main" id="{41E19CAD-8EB6-ED4F-9B77-711654343185}"/>
              </a:ext>
            </a:extLst>
          </p:cNvPr>
          <p:cNvSpPr>
            <a:spLocks noChangeAspect="1"/>
          </p:cNvSpPr>
          <p:nvPr/>
        </p:nvSpPr>
        <p:spPr>
          <a:xfrm rot="2700000">
            <a:off x="11230251" y="6164582"/>
            <a:ext cx="1463040" cy="14630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8" name="Rounded Rectangle 77">
            <a:extLst>
              <a:ext uri="{FF2B5EF4-FFF2-40B4-BE49-F238E27FC236}">
                <a16:creationId xmlns:a16="http://schemas.microsoft.com/office/drawing/2014/main" id="{137A40B8-A444-264A-836D-14E70D93D5F8}"/>
              </a:ext>
            </a:extLst>
          </p:cNvPr>
          <p:cNvSpPr>
            <a:spLocks noChangeAspect="1"/>
          </p:cNvSpPr>
          <p:nvPr/>
        </p:nvSpPr>
        <p:spPr>
          <a:xfrm rot="2700000">
            <a:off x="6691265" y="-1818944"/>
            <a:ext cx="4114800" cy="4114800"/>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ounded Rectangle 92">
            <a:extLst>
              <a:ext uri="{FF2B5EF4-FFF2-40B4-BE49-F238E27FC236}">
                <a16:creationId xmlns:a16="http://schemas.microsoft.com/office/drawing/2014/main" id="{1139BD8E-BA65-5940-AC01-8B3E200AA2E1}"/>
              </a:ext>
            </a:extLst>
          </p:cNvPr>
          <p:cNvSpPr>
            <a:spLocks noChangeAspect="1"/>
          </p:cNvSpPr>
          <p:nvPr/>
        </p:nvSpPr>
        <p:spPr>
          <a:xfrm rot="2700000">
            <a:off x="-1187210" y="6885190"/>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4" name="Rounded Rectangle 93">
            <a:extLst>
              <a:ext uri="{FF2B5EF4-FFF2-40B4-BE49-F238E27FC236}">
                <a16:creationId xmlns:a16="http://schemas.microsoft.com/office/drawing/2014/main" id="{954E2256-D317-1B4F-8516-7DF982FE20BE}"/>
              </a:ext>
            </a:extLst>
          </p:cNvPr>
          <p:cNvSpPr>
            <a:spLocks noChangeAspect="1"/>
          </p:cNvSpPr>
          <p:nvPr/>
        </p:nvSpPr>
        <p:spPr>
          <a:xfrm rot="2700000">
            <a:off x="9788182" y="-1934240"/>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a:extLst>
              <a:ext uri="{FF2B5EF4-FFF2-40B4-BE49-F238E27FC236}">
                <a16:creationId xmlns:a16="http://schemas.microsoft.com/office/drawing/2014/main" id="{84982198-1D0A-4C7E-912A-00369B1D922A}"/>
              </a:ext>
            </a:extLst>
          </p:cNvPr>
          <p:cNvSpPr txBox="1"/>
          <p:nvPr/>
        </p:nvSpPr>
        <p:spPr>
          <a:xfrm>
            <a:off x="533732" y="1420562"/>
            <a:ext cx="6403963" cy="4524315"/>
          </a:xfrm>
          <a:prstGeom prst="rect">
            <a:avLst/>
          </a:prstGeom>
          <a:noFill/>
        </p:spPr>
        <p:txBody>
          <a:bodyPr wrap="square" rtlCol="0">
            <a:spAutoFit/>
          </a:bodyPr>
          <a:lstStyle/>
          <a:p>
            <a:r>
              <a:rPr lang="en-US" sz="2400">
                <a:solidFill>
                  <a:schemeClr val="bg1"/>
                </a:solidFill>
              </a:rPr>
              <a:t>The first step to the process was to develop a code. We downloaded </a:t>
            </a:r>
            <a:r>
              <a:rPr lang="en-US" sz="2400" err="1">
                <a:solidFill>
                  <a:schemeClr val="bg1"/>
                </a:solidFill>
              </a:rPr>
              <a:t>Jupyter</a:t>
            </a:r>
            <a:r>
              <a:rPr lang="en-US" sz="2400">
                <a:solidFill>
                  <a:schemeClr val="bg1"/>
                </a:solidFill>
              </a:rPr>
              <a:t> Notebook and learned how to run cells, clear output, and run programs. We all started to experiment with our code and pitched in our ideas to enrich it. We also learned how to deal with the several different errors, including type errors, syntax errors, key errors, and value errors. As beginner coders we had to consult the mentors multiple times to inquire about questions we had. The help provided aided in our understanding and allowed us to better develop the application.</a:t>
            </a:r>
          </a:p>
        </p:txBody>
      </p:sp>
      <p:sp>
        <p:nvSpPr>
          <p:cNvPr id="19" name="Rectangle 12">
            <a:extLst>
              <a:ext uri="{FF2B5EF4-FFF2-40B4-BE49-F238E27FC236}">
                <a16:creationId xmlns:a16="http://schemas.microsoft.com/office/drawing/2014/main" id="{38AC922A-93ED-1E45-839F-3CA57E8FDABE}"/>
              </a:ext>
            </a:extLst>
          </p:cNvPr>
          <p:cNvSpPr/>
          <p:nvPr/>
        </p:nvSpPr>
        <p:spPr>
          <a:xfrm rot="15125240">
            <a:off x="10466813" y="-1992074"/>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1771254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0"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8352" y="921658"/>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699988">
            <a:off x="-9191415" y="2705659"/>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161892" y="187716"/>
            <a:ext cx="5743039" cy="1569660"/>
          </a:xfrm>
          <a:prstGeom prst="rect">
            <a:avLst/>
          </a:prstGeom>
          <a:noFill/>
        </p:spPr>
        <p:txBody>
          <a:bodyPr wrap="square" rtlCol="0">
            <a:spAutoFit/>
          </a:bodyPr>
          <a:lstStyle/>
          <a:p>
            <a:r>
              <a:rPr lang="en-US" sz="4800" b="1">
                <a:solidFill>
                  <a:schemeClr val="bg1"/>
                </a:solidFill>
              </a:rPr>
              <a:t>Product Development</a:t>
            </a:r>
          </a:p>
          <a:p>
            <a:endParaRPr lang="en-US" sz="4800">
              <a:solidFill>
                <a:schemeClr val="bg1"/>
              </a:solidFill>
              <a:latin typeface="+mj-lt"/>
            </a:endParaRPr>
          </a:p>
        </p:txBody>
      </p:sp>
      <p:sp>
        <p:nvSpPr>
          <p:cNvPr id="69" name="Rectangle 68">
            <a:extLst>
              <a:ext uri="{FF2B5EF4-FFF2-40B4-BE49-F238E27FC236}">
                <a16:creationId xmlns:a16="http://schemas.microsoft.com/office/drawing/2014/main" id="{1E3BFAC7-6751-4649-8B23-D8B5E94A1143}"/>
              </a:ext>
            </a:extLst>
          </p:cNvPr>
          <p:cNvSpPr>
            <a:spLocks noChangeAspect="1"/>
          </p:cNvSpPr>
          <p:nvPr/>
        </p:nvSpPr>
        <p:spPr>
          <a:xfrm rot="1133750">
            <a:off x="1480194" y="675038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312B2A8A-B352-9547-AC34-9148D19E927E}"/>
              </a:ext>
            </a:extLst>
          </p:cNvPr>
          <p:cNvSpPr>
            <a:spLocks noChangeAspect="1"/>
          </p:cNvSpPr>
          <p:nvPr/>
        </p:nvSpPr>
        <p:spPr>
          <a:xfrm rot="2700000">
            <a:off x="3412767" y="-8423701"/>
            <a:ext cx="1280160" cy="1280160"/>
          </a:xfrm>
          <a:prstGeom prst="roundRect">
            <a:avLst/>
          </a:prstGeom>
          <a:blipFill dpi="0" rotWithShape="0">
            <a:blip r:embed="rId3"/>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1" name="Rounded Rectangle 70">
            <a:extLst>
              <a:ext uri="{FF2B5EF4-FFF2-40B4-BE49-F238E27FC236}">
                <a16:creationId xmlns:a16="http://schemas.microsoft.com/office/drawing/2014/main" id="{AE6AD2DD-907A-C546-94BB-E974A736078D}"/>
              </a:ext>
            </a:extLst>
          </p:cNvPr>
          <p:cNvSpPr>
            <a:spLocks noChangeAspect="1"/>
          </p:cNvSpPr>
          <p:nvPr/>
        </p:nvSpPr>
        <p:spPr>
          <a:xfrm rot="2700000">
            <a:off x="20059991" y="1118648"/>
            <a:ext cx="1554480" cy="1554480"/>
          </a:xfrm>
          <a:prstGeom prst="roundRect">
            <a:avLst/>
          </a:prstGeom>
          <a:blipFill dpi="0" rotWithShape="0">
            <a:blip r:embed="rId4"/>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2" name="Rounded Rectangle 71">
            <a:extLst>
              <a:ext uri="{FF2B5EF4-FFF2-40B4-BE49-F238E27FC236}">
                <a16:creationId xmlns:a16="http://schemas.microsoft.com/office/drawing/2014/main" id="{710BAEE7-0945-8644-85EB-C36F990F604B}"/>
              </a:ext>
            </a:extLst>
          </p:cNvPr>
          <p:cNvSpPr>
            <a:spLocks noChangeAspect="1"/>
          </p:cNvSpPr>
          <p:nvPr/>
        </p:nvSpPr>
        <p:spPr>
          <a:xfrm rot="2700000">
            <a:off x="-5223366" y="9698647"/>
            <a:ext cx="1280160" cy="1280160"/>
          </a:xfrm>
          <a:prstGeom prst="roundRect">
            <a:avLst/>
          </a:prstGeom>
          <a:blipFill dpi="0" rotWithShape="0">
            <a:blip r:embed="rId5"/>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3" name="Rounded Rectangle 72">
            <a:extLst>
              <a:ext uri="{FF2B5EF4-FFF2-40B4-BE49-F238E27FC236}">
                <a16:creationId xmlns:a16="http://schemas.microsoft.com/office/drawing/2014/main" id="{BF76E434-5E6E-E14C-9D71-84B095CEC599}"/>
              </a:ext>
            </a:extLst>
          </p:cNvPr>
          <p:cNvSpPr>
            <a:spLocks noChangeAspect="1"/>
          </p:cNvSpPr>
          <p:nvPr/>
        </p:nvSpPr>
        <p:spPr>
          <a:xfrm rot="2700000">
            <a:off x="8674344" y="5150479"/>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Rounded Rectangle 73">
            <a:extLst>
              <a:ext uri="{FF2B5EF4-FFF2-40B4-BE49-F238E27FC236}">
                <a16:creationId xmlns:a16="http://schemas.microsoft.com/office/drawing/2014/main" id="{4639F967-AD28-4742-9F32-5A0E3197FBAF}"/>
              </a:ext>
            </a:extLst>
          </p:cNvPr>
          <p:cNvSpPr>
            <a:spLocks noChangeAspect="1"/>
          </p:cNvSpPr>
          <p:nvPr/>
        </p:nvSpPr>
        <p:spPr>
          <a:xfrm rot="2700000">
            <a:off x="-3961340" y="1537953"/>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ounded Rectangle 74">
            <a:extLst>
              <a:ext uri="{FF2B5EF4-FFF2-40B4-BE49-F238E27FC236}">
                <a16:creationId xmlns:a16="http://schemas.microsoft.com/office/drawing/2014/main" id="{9F2F797E-E8A1-8E4C-AFE1-472F61A6B258}"/>
              </a:ext>
            </a:extLst>
          </p:cNvPr>
          <p:cNvSpPr>
            <a:spLocks noChangeAspect="1"/>
          </p:cNvSpPr>
          <p:nvPr/>
        </p:nvSpPr>
        <p:spPr>
          <a:xfrm rot="2700000">
            <a:off x="11275971" y="-917167"/>
            <a:ext cx="1371600" cy="137160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ounded Rectangle 75">
            <a:extLst>
              <a:ext uri="{FF2B5EF4-FFF2-40B4-BE49-F238E27FC236}">
                <a16:creationId xmlns:a16="http://schemas.microsoft.com/office/drawing/2014/main" id="{A2836417-7F85-5C40-B578-56B3208B0435}"/>
              </a:ext>
            </a:extLst>
          </p:cNvPr>
          <p:cNvSpPr>
            <a:spLocks noChangeAspect="1"/>
          </p:cNvSpPr>
          <p:nvPr/>
        </p:nvSpPr>
        <p:spPr>
          <a:xfrm rot="2700000">
            <a:off x="5763793" y="8892952"/>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Rounded Rectangle 76">
            <a:extLst>
              <a:ext uri="{FF2B5EF4-FFF2-40B4-BE49-F238E27FC236}">
                <a16:creationId xmlns:a16="http://schemas.microsoft.com/office/drawing/2014/main" id="{41E19CAD-8EB6-ED4F-9B77-711654343185}"/>
              </a:ext>
            </a:extLst>
          </p:cNvPr>
          <p:cNvSpPr>
            <a:spLocks noChangeAspect="1"/>
          </p:cNvSpPr>
          <p:nvPr/>
        </p:nvSpPr>
        <p:spPr>
          <a:xfrm rot="2700000">
            <a:off x="11230251" y="6164582"/>
            <a:ext cx="1463040" cy="14630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8" name="Rounded Rectangle 77">
            <a:extLst>
              <a:ext uri="{FF2B5EF4-FFF2-40B4-BE49-F238E27FC236}">
                <a16:creationId xmlns:a16="http://schemas.microsoft.com/office/drawing/2014/main" id="{137A40B8-A444-264A-836D-14E70D93D5F8}"/>
              </a:ext>
            </a:extLst>
          </p:cNvPr>
          <p:cNvSpPr>
            <a:spLocks noChangeAspect="1"/>
          </p:cNvSpPr>
          <p:nvPr/>
        </p:nvSpPr>
        <p:spPr>
          <a:xfrm rot="2700000">
            <a:off x="6691265" y="-1818944"/>
            <a:ext cx="4114800" cy="4114800"/>
          </a:xfrm>
          <a:prstGeom prst="roundRect">
            <a:avLst>
              <a:gd name="adj" fmla="val 5171"/>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ounded Rectangle 92">
            <a:extLst>
              <a:ext uri="{FF2B5EF4-FFF2-40B4-BE49-F238E27FC236}">
                <a16:creationId xmlns:a16="http://schemas.microsoft.com/office/drawing/2014/main" id="{1139BD8E-BA65-5940-AC01-8B3E200AA2E1}"/>
              </a:ext>
            </a:extLst>
          </p:cNvPr>
          <p:cNvSpPr>
            <a:spLocks noChangeAspect="1"/>
          </p:cNvSpPr>
          <p:nvPr/>
        </p:nvSpPr>
        <p:spPr>
          <a:xfrm rot="2700000">
            <a:off x="-1270325" y="6357501"/>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a:extLst>
              <a:ext uri="{FF2B5EF4-FFF2-40B4-BE49-F238E27FC236}">
                <a16:creationId xmlns:a16="http://schemas.microsoft.com/office/drawing/2014/main" id="{4AF35FDB-1C1D-440A-83EA-C54F192F155C}"/>
              </a:ext>
            </a:extLst>
          </p:cNvPr>
          <p:cNvSpPr txBox="1"/>
          <p:nvPr/>
        </p:nvSpPr>
        <p:spPr>
          <a:xfrm>
            <a:off x="350743" y="1286912"/>
            <a:ext cx="5759051" cy="5447645"/>
          </a:xfrm>
          <a:prstGeom prst="rect">
            <a:avLst/>
          </a:prstGeom>
          <a:noFill/>
        </p:spPr>
        <p:txBody>
          <a:bodyPr wrap="square" rtlCol="0">
            <a:spAutoFit/>
          </a:bodyPr>
          <a:lstStyle/>
          <a:p>
            <a:r>
              <a:rPr lang="en-US" sz="2400">
                <a:solidFill>
                  <a:schemeClr val="bg1"/>
                </a:solidFill>
              </a:rPr>
              <a:t>We then learned how to use WIX to design and implement our design. We learned how to embed code into a program that can run it on the website. The program we used to embed the file is called Sculpt. After the process of coding and embedding was figured out we started to work on development of the site adding graphics and figuring out the general structure, look and feel of our site. This whole process took more than 36 hours with much deliberation and error. Our last task to tackle was our presentation and present our sales pitch. </a:t>
            </a:r>
          </a:p>
          <a:p>
            <a:br>
              <a:rPr lang="en-US"/>
            </a:br>
            <a:endParaRPr lang="en-US"/>
          </a:p>
        </p:txBody>
      </p:sp>
      <p:sp>
        <p:nvSpPr>
          <p:cNvPr id="19" name="Rectangle 7">
            <a:extLst>
              <a:ext uri="{FF2B5EF4-FFF2-40B4-BE49-F238E27FC236}">
                <a16:creationId xmlns:a16="http://schemas.microsoft.com/office/drawing/2014/main" id="{A5084C66-CD90-5F49-8810-300BE97C2681}"/>
              </a:ext>
            </a:extLst>
          </p:cNvPr>
          <p:cNvSpPr/>
          <p:nvPr/>
        </p:nvSpPr>
        <p:spPr>
          <a:xfrm rot="10800000">
            <a:off x="-6568893" y="5243011"/>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gradFill flip="none" rotWithShape="1">
            <a:gsLst>
              <a:gs pos="0">
                <a:srgbClr val="7030A0"/>
              </a:gs>
              <a:gs pos="92000">
                <a:srgbClr val="FF0052">
                  <a:alpha val="68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0" name="Rectangle 12">
            <a:extLst>
              <a:ext uri="{FF2B5EF4-FFF2-40B4-BE49-F238E27FC236}">
                <a16:creationId xmlns:a16="http://schemas.microsoft.com/office/drawing/2014/main" id="{C82FA8F8-0B2A-6242-80FD-0944FE78B461}"/>
              </a:ext>
            </a:extLst>
          </p:cNvPr>
          <p:cNvSpPr/>
          <p:nvPr/>
        </p:nvSpPr>
        <p:spPr>
          <a:xfrm rot="17913303">
            <a:off x="12427351" y="6275952"/>
            <a:ext cx="3697603" cy="3709459"/>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1" name="Rectangle 12">
            <a:extLst>
              <a:ext uri="{FF2B5EF4-FFF2-40B4-BE49-F238E27FC236}">
                <a16:creationId xmlns:a16="http://schemas.microsoft.com/office/drawing/2014/main" id="{5B6A639E-E05D-A04B-86B1-D9C79AD5D5E0}"/>
              </a:ext>
            </a:extLst>
          </p:cNvPr>
          <p:cNvSpPr/>
          <p:nvPr/>
        </p:nvSpPr>
        <p:spPr>
          <a:xfrm rot="17913303">
            <a:off x="-1704241" y="7023618"/>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Rectangle 11">
            <a:extLst>
              <a:ext uri="{FF2B5EF4-FFF2-40B4-BE49-F238E27FC236}">
                <a16:creationId xmlns:a16="http://schemas.microsoft.com/office/drawing/2014/main" id="{B84E53C2-CFE4-3842-9B8C-89F5EA09C800}"/>
              </a:ext>
            </a:extLst>
          </p:cNvPr>
          <p:cNvSpPr/>
          <p:nvPr/>
        </p:nvSpPr>
        <p:spPr>
          <a:xfrm rot="3479266">
            <a:off x="15846435" y="-1960072"/>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reeform 22">
            <a:extLst>
              <a:ext uri="{FF2B5EF4-FFF2-40B4-BE49-F238E27FC236}">
                <a16:creationId xmlns:a16="http://schemas.microsoft.com/office/drawing/2014/main" id="{45969065-8D1B-CF4E-8630-584BEE18CB7B}"/>
              </a:ext>
            </a:extLst>
          </p:cNvPr>
          <p:cNvSpPr/>
          <p:nvPr/>
        </p:nvSpPr>
        <p:spPr>
          <a:xfrm>
            <a:off x="13639475" y="2272274"/>
            <a:ext cx="3054927" cy="2450278"/>
          </a:xfrm>
          <a:custGeom>
            <a:avLst/>
            <a:gdLst>
              <a:gd name="connsiteX0" fmla="*/ 0 w 3086100"/>
              <a:gd name="connsiteY0" fmla="*/ 291059 h 2462759"/>
              <a:gd name="connsiteX1" fmla="*/ 1298864 w 3086100"/>
              <a:gd name="connsiteY1" fmla="*/ 114414 h 2462759"/>
              <a:gd name="connsiteX2" fmla="*/ 2244436 w 3086100"/>
              <a:gd name="connsiteY2" fmla="*/ 1808132 h 2462759"/>
              <a:gd name="connsiteX3" fmla="*/ 3086100 w 3086100"/>
              <a:gd name="connsiteY3" fmla="*/ 2462759 h 2462759"/>
              <a:gd name="connsiteX0" fmla="*/ 0 w 3054927"/>
              <a:gd name="connsiteY0" fmla="*/ 320141 h 2450278"/>
              <a:gd name="connsiteX1" fmla="*/ 1267691 w 3054927"/>
              <a:gd name="connsiteY1" fmla="*/ 101933 h 2450278"/>
              <a:gd name="connsiteX2" fmla="*/ 2213263 w 3054927"/>
              <a:gd name="connsiteY2" fmla="*/ 1795651 h 2450278"/>
              <a:gd name="connsiteX3" fmla="*/ 3054927 w 3054927"/>
              <a:gd name="connsiteY3" fmla="*/ 2450278 h 2450278"/>
            </a:gdLst>
            <a:ahLst/>
            <a:cxnLst>
              <a:cxn ang="0">
                <a:pos x="connsiteX0" y="connsiteY0"/>
              </a:cxn>
              <a:cxn ang="0">
                <a:pos x="connsiteX1" y="connsiteY1"/>
              </a:cxn>
              <a:cxn ang="0">
                <a:pos x="connsiteX2" y="connsiteY2"/>
              </a:cxn>
              <a:cxn ang="0">
                <a:pos x="connsiteX3" y="connsiteY3"/>
              </a:cxn>
            </a:cxnLst>
            <a:rect l="l" t="t" r="r" b="b"/>
            <a:pathLst>
              <a:path w="3054927" h="2450278">
                <a:moveTo>
                  <a:pt x="0" y="320141"/>
                </a:moveTo>
                <a:cubicBezTo>
                  <a:pt x="462395" y="105396"/>
                  <a:pt x="898814" y="-143985"/>
                  <a:pt x="1267691" y="101933"/>
                </a:cubicBezTo>
                <a:cubicBezTo>
                  <a:pt x="1636568" y="347851"/>
                  <a:pt x="1915390" y="1404260"/>
                  <a:pt x="2213263" y="1795651"/>
                </a:cubicBezTo>
                <a:cubicBezTo>
                  <a:pt x="2511136" y="2187042"/>
                  <a:pt x="2904259" y="2304805"/>
                  <a:pt x="3054927" y="2450278"/>
                </a:cubicBezTo>
              </a:path>
            </a:pathLst>
          </a:custGeom>
          <a:no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7">
            <a:extLst>
              <a:ext uri="{FF2B5EF4-FFF2-40B4-BE49-F238E27FC236}">
                <a16:creationId xmlns:a16="http://schemas.microsoft.com/office/drawing/2014/main" id="{1F20FF99-330D-6B4B-A074-0529C208B2D6}"/>
              </a:ext>
            </a:extLst>
          </p:cNvPr>
          <p:cNvSpPr/>
          <p:nvPr/>
        </p:nvSpPr>
        <p:spPr>
          <a:xfrm rot="10800000">
            <a:off x="-4022816" y="-4002703"/>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895879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7C776C2-DCA8-9B4C-9A3B-3E66FE4BFBDC}"/>
              </a:ext>
            </a:extLst>
          </p:cNvPr>
          <p:cNvSpPr/>
          <p:nvPr/>
        </p:nvSpPr>
        <p:spPr>
          <a:xfrm>
            <a:off x="0" y="0"/>
            <a:ext cx="12192000" cy="68580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766177AE-1F16-9E48-A96F-414C6FC93F75}"/>
              </a:ext>
            </a:extLst>
          </p:cNvPr>
          <p:cNvSpPr>
            <a:spLocks/>
          </p:cNvSpPr>
          <p:nvPr/>
        </p:nvSpPr>
        <p:spPr>
          <a:xfrm rot="10800000">
            <a:off x="-8352" y="921658"/>
            <a:ext cx="5159829" cy="137886"/>
          </a:xfrm>
          <a:prstGeom prst="roundRect">
            <a:avLst>
              <a:gd name="adj" fmla="val 0"/>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ECFE54AE-4C3C-0641-9341-561C600524E0}"/>
              </a:ext>
            </a:extLst>
          </p:cNvPr>
          <p:cNvSpPr>
            <a:spLocks noChangeAspect="1"/>
          </p:cNvSpPr>
          <p:nvPr/>
        </p:nvSpPr>
        <p:spPr>
          <a:xfrm rot="2699988">
            <a:off x="-9191415" y="2705659"/>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D439D60-339A-AA4D-9D9D-B4A527440B21}"/>
              </a:ext>
            </a:extLst>
          </p:cNvPr>
          <p:cNvSpPr txBox="1"/>
          <p:nvPr/>
        </p:nvSpPr>
        <p:spPr>
          <a:xfrm>
            <a:off x="161892" y="187716"/>
            <a:ext cx="5743039" cy="830997"/>
          </a:xfrm>
          <a:prstGeom prst="rect">
            <a:avLst/>
          </a:prstGeom>
          <a:noFill/>
        </p:spPr>
        <p:txBody>
          <a:bodyPr wrap="square" rtlCol="0">
            <a:spAutoFit/>
          </a:bodyPr>
          <a:lstStyle/>
          <a:p>
            <a:r>
              <a:rPr lang="en-US" sz="4800">
                <a:solidFill>
                  <a:schemeClr val="bg1"/>
                </a:solidFill>
                <a:latin typeface="+mj-lt"/>
              </a:rPr>
              <a:t>Code</a:t>
            </a:r>
          </a:p>
        </p:txBody>
      </p:sp>
      <p:sp>
        <p:nvSpPr>
          <p:cNvPr id="69" name="Rectangle 68">
            <a:extLst>
              <a:ext uri="{FF2B5EF4-FFF2-40B4-BE49-F238E27FC236}">
                <a16:creationId xmlns:a16="http://schemas.microsoft.com/office/drawing/2014/main" id="{1E3BFAC7-6751-4649-8B23-D8B5E94A1143}"/>
              </a:ext>
            </a:extLst>
          </p:cNvPr>
          <p:cNvSpPr>
            <a:spLocks noChangeAspect="1"/>
          </p:cNvSpPr>
          <p:nvPr/>
        </p:nvSpPr>
        <p:spPr>
          <a:xfrm rot="1133750">
            <a:off x="1480194" y="6750386"/>
            <a:ext cx="8802917" cy="8802917"/>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312B2A8A-B352-9547-AC34-9148D19E927E}"/>
              </a:ext>
            </a:extLst>
          </p:cNvPr>
          <p:cNvSpPr>
            <a:spLocks noChangeAspect="1"/>
          </p:cNvSpPr>
          <p:nvPr/>
        </p:nvSpPr>
        <p:spPr>
          <a:xfrm rot="2700000">
            <a:off x="3412767" y="-8423701"/>
            <a:ext cx="1280160" cy="1280160"/>
          </a:xfrm>
          <a:prstGeom prst="roundRect">
            <a:avLst/>
          </a:prstGeom>
          <a:blipFill dpi="0" rotWithShape="0">
            <a:blip r:embed="rId3"/>
            <a:srcRect/>
            <a:stretch>
              <a:fillRect r="-1000"/>
            </a:stretch>
          </a:blipFill>
          <a:ln w="28575">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solidFill>
                  <a:schemeClr val="tx1"/>
                </a:solidFill>
              </a:rPr>
              <a:t>≈</a:t>
            </a:r>
          </a:p>
        </p:txBody>
      </p:sp>
      <p:sp>
        <p:nvSpPr>
          <p:cNvPr id="73" name="Rounded Rectangle 72">
            <a:extLst>
              <a:ext uri="{FF2B5EF4-FFF2-40B4-BE49-F238E27FC236}">
                <a16:creationId xmlns:a16="http://schemas.microsoft.com/office/drawing/2014/main" id="{BF76E434-5E6E-E14C-9D71-84B095CEC599}"/>
              </a:ext>
            </a:extLst>
          </p:cNvPr>
          <p:cNvSpPr>
            <a:spLocks noChangeAspect="1"/>
          </p:cNvSpPr>
          <p:nvPr/>
        </p:nvSpPr>
        <p:spPr>
          <a:xfrm rot="6088715">
            <a:off x="-1088446" y="6082543"/>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Rounded Rectangle 73">
            <a:extLst>
              <a:ext uri="{FF2B5EF4-FFF2-40B4-BE49-F238E27FC236}">
                <a16:creationId xmlns:a16="http://schemas.microsoft.com/office/drawing/2014/main" id="{4639F967-AD28-4742-9F32-5A0E3197FBAF}"/>
              </a:ext>
            </a:extLst>
          </p:cNvPr>
          <p:cNvSpPr>
            <a:spLocks noChangeAspect="1"/>
          </p:cNvSpPr>
          <p:nvPr/>
        </p:nvSpPr>
        <p:spPr>
          <a:xfrm rot="2700000">
            <a:off x="-3961340" y="1537953"/>
            <a:ext cx="2286000" cy="228600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ounded Rectangle 74">
            <a:extLst>
              <a:ext uri="{FF2B5EF4-FFF2-40B4-BE49-F238E27FC236}">
                <a16:creationId xmlns:a16="http://schemas.microsoft.com/office/drawing/2014/main" id="{9F2F797E-E8A1-8E4C-AFE1-472F61A6B258}"/>
              </a:ext>
            </a:extLst>
          </p:cNvPr>
          <p:cNvSpPr>
            <a:spLocks noChangeAspect="1"/>
          </p:cNvSpPr>
          <p:nvPr/>
        </p:nvSpPr>
        <p:spPr>
          <a:xfrm rot="2700000">
            <a:off x="11211313" y="-498086"/>
            <a:ext cx="1371600" cy="137160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ounded Rectangle 75">
            <a:extLst>
              <a:ext uri="{FF2B5EF4-FFF2-40B4-BE49-F238E27FC236}">
                <a16:creationId xmlns:a16="http://schemas.microsoft.com/office/drawing/2014/main" id="{A2836417-7F85-5C40-B578-56B3208B0435}"/>
              </a:ext>
            </a:extLst>
          </p:cNvPr>
          <p:cNvSpPr>
            <a:spLocks noChangeAspect="1"/>
          </p:cNvSpPr>
          <p:nvPr/>
        </p:nvSpPr>
        <p:spPr>
          <a:xfrm rot="2700000">
            <a:off x="5763793" y="8892952"/>
            <a:ext cx="1920240" cy="19202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Rounded Rectangle 76">
            <a:extLst>
              <a:ext uri="{FF2B5EF4-FFF2-40B4-BE49-F238E27FC236}">
                <a16:creationId xmlns:a16="http://schemas.microsoft.com/office/drawing/2014/main" id="{41E19CAD-8EB6-ED4F-9B77-711654343185}"/>
              </a:ext>
            </a:extLst>
          </p:cNvPr>
          <p:cNvSpPr>
            <a:spLocks noChangeAspect="1"/>
          </p:cNvSpPr>
          <p:nvPr/>
        </p:nvSpPr>
        <p:spPr>
          <a:xfrm rot="2700000">
            <a:off x="11365423" y="6488738"/>
            <a:ext cx="1463040" cy="1463040"/>
          </a:xfrm>
          <a:prstGeom prst="roundRect">
            <a:avLst/>
          </a:prstGeom>
          <a:gradFill>
            <a:gsLst>
              <a:gs pos="926">
                <a:schemeClr val="bg1">
                  <a:alpha val="45000"/>
                </a:schemeClr>
              </a:gs>
              <a:gs pos="100000">
                <a:schemeClr val="bg1">
                  <a:alpha val="6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3" name="Rounded Rectangle 92">
            <a:extLst>
              <a:ext uri="{FF2B5EF4-FFF2-40B4-BE49-F238E27FC236}">
                <a16:creationId xmlns:a16="http://schemas.microsoft.com/office/drawing/2014/main" id="{1139BD8E-BA65-5940-AC01-8B3E200AA2E1}"/>
              </a:ext>
            </a:extLst>
          </p:cNvPr>
          <p:cNvSpPr>
            <a:spLocks noChangeAspect="1"/>
          </p:cNvSpPr>
          <p:nvPr/>
        </p:nvSpPr>
        <p:spPr>
          <a:xfrm rot="2700000">
            <a:off x="8525739" y="-1603829"/>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4" name="Rounded Rectangle 93">
            <a:extLst>
              <a:ext uri="{FF2B5EF4-FFF2-40B4-BE49-F238E27FC236}">
                <a16:creationId xmlns:a16="http://schemas.microsoft.com/office/drawing/2014/main" id="{954E2256-D317-1B4F-8516-7DF982FE20BE}"/>
              </a:ext>
            </a:extLst>
          </p:cNvPr>
          <p:cNvSpPr>
            <a:spLocks noChangeAspect="1"/>
          </p:cNvSpPr>
          <p:nvPr/>
        </p:nvSpPr>
        <p:spPr>
          <a:xfrm rot="2700000">
            <a:off x="-1325592" y="3506394"/>
            <a:ext cx="2468880" cy="2468880"/>
          </a:xfrm>
          <a:prstGeom prst="roundRect">
            <a:avLst/>
          </a:prstGeom>
          <a:gradFill flip="none" rotWithShape="1">
            <a:gsLst>
              <a:gs pos="0">
                <a:srgbClr val="FF0066">
                  <a:alpha val="84000"/>
                </a:srgbClr>
              </a:gs>
              <a:gs pos="100000">
                <a:srgbClr val="AE00C0">
                  <a:alpha val="7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7" name="Group 16">
            <a:extLst>
              <a:ext uri="{FF2B5EF4-FFF2-40B4-BE49-F238E27FC236}">
                <a16:creationId xmlns:a16="http://schemas.microsoft.com/office/drawing/2014/main" id="{909BFBFE-C0EB-4C46-97F6-7710D77C3CF6}"/>
              </a:ext>
            </a:extLst>
          </p:cNvPr>
          <p:cNvGrpSpPr/>
          <p:nvPr/>
        </p:nvGrpSpPr>
        <p:grpSpPr>
          <a:xfrm>
            <a:off x="9753849" y="3808812"/>
            <a:ext cx="5095089" cy="4581050"/>
            <a:chOff x="3127664" y="862974"/>
            <a:chExt cx="5095089" cy="4581050"/>
          </a:xfrm>
        </p:grpSpPr>
        <p:sp>
          <p:nvSpPr>
            <p:cNvPr id="18" name="Rectangle 7">
              <a:extLst>
                <a:ext uri="{FF2B5EF4-FFF2-40B4-BE49-F238E27FC236}">
                  <a16:creationId xmlns:a16="http://schemas.microsoft.com/office/drawing/2014/main" id="{5EAD49B0-E4EE-4141-BF3A-DCC00B86ADA1}"/>
                </a:ext>
              </a:extLst>
            </p:cNvPr>
            <p:cNvSpPr/>
            <p:nvPr/>
          </p:nvSpPr>
          <p:spPr>
            <a:xfrm rot="10800000">
              <a:off x="3913585" y="1088640"/>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gradFill flip="none" rotWithShape="1">
              <a:gsLst>
                <a:gs pos="0">
                  <a:srgbClr val="7030A0"/>
                </a:gs>
                <a:gs pos="92000">
                  <a:srgbClr val="FF0052">
                    <a:alpha val="68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Rectangle 12">
              <a:extLst>
                <a:ext uri="{FF2B5EF4-FFF2-40B4-BE49-F238E27FC236}">
                  <a16:creationId xmlns:a16="http://schemas.microsoft.com/office/drawing/2014/main" id="{855AEB81-260C-0843-B8D8-4EAA15AD8E7B}"/>
                </a:ext>
              </a:extLst>
            </p:cNvPr>
            <p:cNvSpPr/>
            <p:nvPr/>
          </p:nvSpPr>
          <p:spPr>
            <a:xfrm rot="17913303">
              <a:off x="3553977" y="1138583"/>
              <a:ext cx="3697603" cy="3709459"/>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gradFill>
              <a:gsLst>
                <a:gs pos="0">
                  <a:srgbClr val="C9EA1D">
                    <a:alpha val="74000"/>
                  </a:srgbClr>
                </a:gs>
                <a:gs pos="90000">
                  <a:srgbClr val="FF0052">
                    <a:alpha val="8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0" name="Rectangle 12">
              <a:extLst>
                <a:ext uri="{FF2B5EF4-FFF2-40B4-BE49-F238E27FC236}">
                  <a16:creationId xmlns:a16="http://schemas.microsoft.com/office/drawing/2014/main" id="{E3CF4F84-EF7E-E44B-BDC3-5D9CFBA66B27}"/>
                </a:ext>
              </a:extLst>
            </p:cNvPr>
            <p:cNvSpPr/>
            <p:nvPr/>
          </p:nvSpPr>
          <p:spPr>
            <a:xfrm rot="17913303">
              <a:off x="3410723" y="862954"/>
              <a:ext cx="3984107" cy="3984147"/>
            </a:xfrm>
            <a:custGeom>
              <a:avLst/>
              <a:gdLst>
                <a:gd name="connsiteX0" fmla="*/ 0 w 3868697"/>
                <a:gd name="connsiteY0" fmla="*/ 0 h 3611284"/>
                <a:gd name="connsiteX1" fmla="*/ 3868697 w 3868697"/>
                <a:gd name="connsiteY1" fmla="*/ 0 h 3611284"/>
                <a:gd name="connsiteX2" fmla="*/ 3868697 w 3868697"/>
                <a:gd name="connsiteY2" fmla="*/ 3611284 h 3611284"/>
                <a:gd name="connsiteX3" fmla="*/ 0 w 3868697"/>
                <a:gd name="connsiteY3" fmla="*/ 3611284 h 3611284"/>
                <a:gd name="connsiteX4" fmla="*/ 0 w 3868697"/>
                <a:gd name="connsiteY4" fmla="*/ 0 h 3611284"/>
                <a:gd name="connsiteX0" fmla="*/ 0 w 3868697"/>
                <a:gd name="connsiteY0" fmla="*/ 17755 h 3629039"/>
                <a:gd name="connsiteX1" fmla="*/ 1012054 w 3868697"/>
                <a:gd name="connsiteY1" fmla="*/ 0 h 3629039"/>
                <a:gd name="connsiteX2" fmla="*/ 3868697 w 3868697"/>
                <a:gd name="connsiteY2" fmla="*/ 17755 h 3629039"/>
                <a:gd name="connsiteX3" fmla="*/ 3868697 w 3868697"/>
                <a:gd name="connsiteY3" fmla="*/ 3629039 h 3629039"/>
                <a:gd name="connsiteX4" fmla="*/ 0 w 3868697"/>
                <a:gd name="connsiteY4" fmla="*/ 3629039 h 3629039"/>
                <a:gd name="connsiteX5" fmla="*/ 0 w 3868697"/>
                <a:gd name="connsiteY5" fmla="*/ 17755 h 3629039"/>
                <a:gd name="connsiteX0" fmla="*/ 0 w 3868697"/>
                <a:gd name="connsiteY0" fmla="*/ 17755 h 3629039"/>
                <a:gd name="connsiteX1" fmla="*/ 1012054 w 3868697"/>
                <a:gd name="connsiteY1" fmla="*/ 0 h 3629039"/>
                <a:gd name="connsiteX2" fmla="*/ 2323982 w 3868697"/>
                <a:gd name="connsiteY2" fmla="*/ 417250 h 3629039"/>
                <a:gd name="connsiteX3" fmla="*/ 3868697 w 3868697"/>
                <a:gd name="connsiteY3" fmla="*/ 3629039 h 3629039"/>
                <a:gd name="connsiteX4" fmla="*/ 0 w 3868697"/>
                <a:gd name="connsiteY4" fmla="*/ 3629039 h 3629039"/>
                <a:gd name="connsiteX5" fmla="*/ 0 w 3868697"/>
                <a:gd name="connsiteY5" fmla="*/ 17755 h 3629039"/>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8878 w 3877575"/>
                <a:gd name="connsiteY4" fmla="*/ 3629039 h 3629039"/>
                <a:gd name="connsiteX5" fmla="*/ 0 w 3877575"/>
                <a:gd name="connsiteY5" fmla="*/ 656948 h 3629039"/>
                <a:gd name="connsiteX6" fmla="*/ 8878 w 3877575"/>
                <a:gd name="connsiteY6" fmla="*/ 17755 h 3629039"/>
                <a:gd name="connsiteX0" fmla="*/ 8878 w 3877575"/>
                <a:gd name="connsiteY0" fmla="*/ 17755 h 3630968"/>
                <a:gd name="connsiteX1" fmla="*/ 1020932 w 3877575"/>
                <a:gd name="connsiteY1" fmla="*/ 0 h 3630968"/>
                <a:gd name="connsiteX2" fmla="*/ 2332860 w 3877575"/>
                <a:gd name="connsiteY2" fmla="*/ 417250 h 3630968"/>
                <a:gd name="connsiteX3" fmla="*/ 3877575 w 3877575"/>
                <a:gd name="connsiteY3" fmla="*/ 3629039 h 3630968"/>
                <a:gd name="connsiteX4" fmla="*/ 1331651 w 3877575"/>
                <a:gd name="connsiteY4" fmla="*/ 3630968 h 3630968"/>
                <a:gd name="connsiteX5" fmla="*/ 8878 w 3877575"/>
                <a:gd name="connsiteY5" fmla="*/ 3629039 h 3630968"/>
                <a:gd name="connsiteX6" fmla="*/ 0 w 3877575"/>
                <a:gd name="connsiteY6" fmla="*/ 656948 h 3630968"/>
                <a:gd name="connsiteX7" fmla="*/ 8878 w 3877575"/>
                <a:gd name="connsiteY7" fmla="*/ 17755 h 3630968"/>
                <a:gd name="connsiteX0" fmla="*/ 8878 w 3877575"/>
                <a:gd name="connsiteY0" fmla="*/ 17755 h 3629039"/>
                <a:gd name="connsiteX1" fmla="*/ 1020932 w 3877575"/>
                <a:gd name="connsiteY1" fmla="*/ 0 h 3629039"/>
                <a:gd name="connsiteX2" fmla="*/ 2332860 w 3877575"/>
                <a:gd name="connsiteY2" fmla="*/ 417250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85799 w 3877575"/>
                <a:gd name="connsiteY2" fmla="*/ 692457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8878 w 3877575"/>
                <a:gd name="connsiteY0" fmla="*/ 17755 h 3629039"/>
                <a:gd name="connsiteX1" fmla="*/ 1020932 w 3877575"/>
                <a:gd name="connsiteY1" fmla="*/ 0 h 3629039"/>
                <a:gd name="connsiteX2" fmla="*/ 876922 w 3877575"/>
                <a:gd name="connsiteY2" fmla="*/ 488271 h 3629039"/>
                <a:gd name="connsiteX3" fmla="*/ 3877575 w 3877575"/>
                <a:gd name="connsiteY3" fmla="*/ 3629039 h 3629039"/>
                <a:gd name="connsiteX4" fmla="*/ 1722268 w 3877575"/>
                <a:gd name="connsiteY4" fmla="*/ 2929632 h 3629039"/>
                <a:gd name="connsiteX5" fmla="*/ 8878 w 3877575"/>
                <a:gd name="connsiteY5" fmla="*/ 3629039 h 3629039"/>
                <a:gd name="connsiteX6" fmla="*/ 0 w 3877575"/>
                <a:gd name="connsiteY6" fmla="*/ 656948 h 3629039"/>
                <a:gd name="connsiteX7" fmla="*/ 8878 w 3877575"/>
                <a:gd name="connsiteY7" fmla="*/ 17755 h 3629039"/>
                <a:gd name="connsiteX0" fmla="*/ 0 w 3984107"/>
                <a:gd name="connsiteY0" fmla="*/ 0 h 3984147"/>
                <a:gd name="connsiteX1" fmla="*/ 1127464 w 3984107"/>
                <a:gd name="connsiteY1" fmla="*/ 355108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3984107 w 3984107"/>
                <a:gd name="connsiteY3" fmla="*/ 3984147 h 3984147"/>
                <a:gd name="connsiteX4" fmla="*/ 1828800 w 3984107"/>
                <a:gd name="connsiteY4" fmla="*/ 3284740 h 3984147"/>
                <a:gd name="connsiteX5" fmla="*/ 115410 w 3984107"/>
                <a:gd name="connsiteY5" fmla="*/ 3984147 h 3984147"/>
                <a:gd name="connsiteX6" fmla="*/ 106532 w 3984107"/>
                <a:gd name="connsiteY6" fmla="*/ 1012056 h 3984147"/>
                <a:gd name="connsiteX7" fmla="*/ 0 w 3984107"/>
                <a:gd name="connsiteY7" fmla="*/ 0 h 3984147"/>
                <a:gd name="connsiteX0" fmla="*/ 0 w 3984107"/>
                <a:gd name="connsiteY0" fmla="*/ 0 h 3984147"/>
                <a:gd name="connsiteX1" fmla="*/ 1260629 w 3984107"/>
                <a:gd name="connsiteY1" fmla="*/ 204187 h 3984147"/>
                <a:gd name="connsiteX2" fmla="*/ 983454 w 3984107"/>
                <a:gd name="connsiteY2" fmla="*/ 843379 h 3984147"/>
                <a:gd name="connsiteX3" fmla="*/ 1748901 w 3984107"/>
                <a:gd name="connsiteY3" fmla="*/ 1624615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983454 w 3984107"/>
                <a:gd name="connsiteY2" fmla="*/ 84337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 name="connsiteX0" fmla="*/ 0 w 3984107"/>
                <a:gd name="connsiteY0" fmla="*/ 0 h 3984147"/>
                <a:gd name="connsiteX1" fmla="*/ 1260629 w 3984107"/>
                <a:gd name="connsiteY1" fmla="*/ 204187 h 3984147"/>
                <a:gd name="connsiteX2" fmla="*/ 1729179 w 3984107"/>
                <a:gd name="connsiteY2" fmla="*/ 878889 h 3984147"/>
                <a:gd name="connsiteX3" fmla="*/ 2823099 w 3984107"/>
                <a:gd name="connsiteY3" fmla="*/ 1580227 h 3984147"/>
                <a:gd name="connsiteX4" fmla="*/ 3984107 w 3984107"/>
                <a:gd name="connsiteY4" fmla="*/ 3984147 h 3984147"/>
                <a:gd name="connsiteX5" fmla="*/ 1828800 w 3984107"/>
                <a:gd name="connsiteY5" fmla="*/ 3284740 h 3984147"/>
                <a:gd name="connsiteX6" fmla="*/ 115410 w 3984107"/>
                <a:gd name="connsiteY6" fmla="*/ 3984147 h 3984147"/>
                <a:gd name="connsiteX7" fmla="*/ 106532 w 3984107"/>
                <a:gd name="connsiteY7" fmla="*/ 1012056 h 3984147"/>
                <a:gd name="connsiteX8" fmla="*/ 0 w 3984107"/>
                <a:gd name="connsiteY8" fmla="*/ 0 h 39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4107" h="3984147">
                  <a:moveTo>
                    <a:pt x="0" y="0"/>
                  </a:moveTo>
                  <a:lnTo>
                    <a:pt x="1260629" y="204187"/>
                  </a:lnTo>
                  <a:lnTo>
                    <a:pt x="1729179" y="878889"/>
                  </a:lnTo>
                  <a:lnTo>
                    <a:pt x="2823099" y="1580227"/>
                  </a:lnTo>
                  <a:lnTo>
                    <a:pt x="3984107" y="3984147"/>
                  </a:lnTo>
                  <a:lnTo>
                    <a:pt x="1828800" y="3284740"/>
                  </a:lnTo>
                  <a:lnTo>
                    <a:pt x="115410" y="3984147"/>
                  </a:lnTo>
                  <a:cubicBezTo>
                    <a:pt x="112451" y="2993450"/>
                    <a:pt x="109491" y="2002753"/>
                    <a:pt x="106532" y="1012056"/>
                  </a:cubicBezTo>
                  <a:lnTo>
                    <a:pt x="0" y="0"/>
                  </a:lnTo>
                  <a:close/>
                </a:path>
              </a:pathLst>
            </a:custGeom>
            <a:noFill/>
            <a:ln>
              <a:gradFill>
                <a:gsLst>
                  <a:gs pos="0">
                    <a:srgbClr val="C9EA1D"/>
                  </a:gs>
                  <a:gs pos="9900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11">
              <a:extLst>
                <a:ext uri="{FF2B5EF4-FFF2-40B4-BE49-F238E27FC236}">
                  <a16:creationId xmlns:a16="http://schemas.microsoft.com/office/drawing/2014/main" id="{774D5049-CAC5-0847-9649-818E7C9381E9}"/>
                </a:ext>
              </a:extLst>
            </p:cNvPr>
            <p:cNvSpPr/>
            <p:nvPr/>
          </p:nvSpPr>
          <p:spPr>
            <a:xfrm rot="3479266">
              <a:off x="4966541" y="1645165"/>
              <a:ext cx="2592279" cy="3920144"/>
            </a:xfrm>
            <a:custGeom>
              <a:avLst/>
              <a:gdLst>
                <a:gd name="connsiteX0" fmla="*/ 0 w 2592279"/>
                <a:gd name="connsiteY0" fmla="*/ 0 h 2924433"/>
                <a:gd name="connsiteX1" fmla="*/ 2592279 w 2592279"/>
                <a:gd name="connsiteY1" fmla="*/ 0 h 2924433"/>
                <a:gd name="connsiteX2" fmla="*/ 2592279 w 2592279"/>
                <a:gd name="connsiteY2" fmla="*/ 2924433 h 2924433"/>
                <a:gd name="connsiteX3" fmla="*/ 0 w 2592279"/>
                <a:gd name="connsiteY3" fmla="*/ 2924433 h 2924433"/>
                <a:gd name="connsiteX4" fmla="*/ 0 w 2592279"/>
                <a:gd name="connsiteY4" fmla="*/ 0 h 2924433"/>
                <a:gd name="connsiteX0" fmla="*/ 0 w 2592279"/>
                <a:gd name="connsiteY0" fmla="*/ 10289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0 w 2592279"/>
                <a:gd name="connsiteY5" fmla="*/ 10289 h 2934722"/>
                <a:gd name="connsiteX0" fmla="*/ 958789 w 2592279"/>
                <a:gd name="connsiteY0" fmla="*/ 1466227 h 2934722"/>
                <a:gd name="connsiteX1" fmla="*/ 439163 w 2592279"/>
                <a:gd name="connsiteY1" fmla="*/ 0 h 2934722"/>
                <a:gd name="connsiteX2" fmla="*/ 2592279 w 2592279"/>
                <a:gd name="connsiteY2" fmla="*/ 10289 h 2934722"/>
                <a:gd name="connsiteX3" fmla="*/ 2592279 w 2592279"/>
                <a:gd name="connsiteY3" fmla="*/ 2934722 h 2934722"/>
                <a:gd name="connsiteX4" fmla="*/ 0 w 2592279"/>
                <a:gd name="connsiteY4" fmla="*/ 2934722 h 2934722"/>
                <a:gd name="connsiteX5" fmla="*/ 958789 w 2592279"/>
                <a:gd name="connsiteY5" fmla="*/ 1466227 h 2934722"/>
                <a:gd name="connsiteX0" fmla="*/ 958789 w 2605314"/>
                <a:gd name="connsiteY0" fmla="*/ 1466227 h 2934722"/>
                <a:gd name="connsiteX1" fmla="*/ 439163 w 2605314"/>
                <a:gd name="connsiteY1" fmla="*/ 0 h 2934722"/>
                <a:gd name="connsiteX2" fmla="*/ 2592279 w 2605314"/>
                <a:gd name="connsiteY2" fmla="*/ 10289 h 2934722"/>
                <a:gd name="connsiteX3" fmla="*/ 2605314 w 2605314"/>
                <a:gd name="connsiteY3" fmla="*/ 665825 h 2934722"/>
                <a:gd name="connsiteX4" fmla="*/ 2592279 w 2605314"/>
                <a:gd name="connsiteY4" fmla="*/ 2934722 h 2934722"/>
                <a:gd name="connsiteX5" fmla="*/ 0 w 2605314"/>
                <a:gd name="connsiteY5" fmla="*/ 2934722 h 2934722"/>
                <a:gd name="connsiteX6" fmla="*/ 958789 w 2605314"/>
                <a:gd name="connsiteY6" fmla="*/ 1466227 h 2934722"/>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0 w 2592279"/>
                <a:gd name="connsiteY5" fmla="*/ 2934722 h 2934722"/>
                <a:gd name="connsiteX6" fmla="*/ 958789 w 2592279"/>
                <a:gd name="connsiteY6" fmla="*/ 1466227 h 2934722"/>
                <a:gd name="connsiteX0" fmla="*/ 958789 w 2592279"/>
                <a:gd name="connsiteY0" fmla="*/ 1466227 h 2938509"/>
                <a:gd name="connsiteX1" fmla="*/ 439163 w 2592279"/>
                <a:gd name="connsiteY1" fmla="*/ 0 h 2938509"/>
                <a:gd name="connsiteX2" fmla="*/ 2592279 w 2592279"/>
                <a:gd name="connsiteY2" fmla="*/ 10289 h 2938509"/>
                <a:gd name="connsiteX3" fmla="*/ 2054898 w 2592279"/>
                <a:gd name="connsiteY3" fmla="*/ 1447060 h 2938509"/>
                <a:gd name="connsiteX4" fmla="*/ 2592279 w 2592279"/>
                <a:gd name="connsiteY4" fmla="*/ 2934722 h 2938509"/>
                <a:gd name="connsiteX5" fmla="*/ 1770813 w 2592279"/>
                <a:gd name="connsiteY5" fmla="*/ 2938509 h 2938509"/>
                <a:gd name="connsiteX6" fmla="*/ 0 w 2592279"/>
                <a:gd name="connsiteY6" fmla="*/ 2934722 h 2938509"/>
                <a:gd name="connsiteX7" fmla="*/ 958789 w 2592279"/>
                <a:gd name="connsiteY7" fmla="*/ 1466227 h 2938509"/>
                <a:gd name="connsiteX0" fmla="*/ 958789 w 2592279"/>
                <a:gd name="connsiteY0" fmla="*/ 1466227 h 2934722"/>
                <a:gd name="connsiteX1" fmla="*/ 439163 w 2592279"/>
                <a:gd name="connsiteY1" fmla="*/ 0 h 2934722"/>
                <a:gd name="connsiteX2" fmla="*/ 2592279 w 2592279"/>
                <a:gd name="connsiteY2" fmla="*/ 10289 h 2934722"/>
                <a:gd name="connsiteX3" fmla="*/ 2054898 w 2592279"/>
                <a:gd name="connsiteY3" fmla="*/ 1447060 h 2934722"/>
                <a:gd name="connsiteX4" fmla="*/ 2592279 w 2592279"/>
                <a:gd name="connsiteY4" fmla="*/ 2934722 h 2934722"/>
                <a:gd name="connsiteX5" fmla="*/ 936312 w 2592279"/>
                <a:gd name="connsiteY5" fmla="*/ 2485748 h 2934722"/>
                <a:gd name="connsiteX6" fmla="*/ 0 w 2592279"/>
                <a:gd name="connsiteY6" fmla="*/ 2934722 h 2934722"/>
                <a:gd name="connsiteX7" fmla="*/ 958789 w 2592279"/>
                <a:gd name="connsiteY7" fmla="*/ 1466227 h 2934722"/>
                <a:gd name="connsiteX0" fmla="*/ 958789 w 2592279"/>
                <a:gd name="connsiteY0" fmla="*/ 1475105 h 2943600"/>
                <a:gd name="connsiteX1" fmla="*/ 439163 w 2592279"/>
                <a:gd name="connsiteY1" fmla="*/ 8878 h 2943600"/>
                <a:gd name="connsiteX2" fmla="*/ 1531116 w 2592279"/>
                <a:gd name="connsiteY2" fmla="*/ 0 h 2943600"/>
                <a:gd name="connsiteX3" fmla="*/ 2592279 w 2592279"/>
                <a:gd name="connsiteY3" fmla="*/ 19167 h 2943600"/>
                <a:gd name="connsiteX4" fmla="*/ 2054898 w 2592279"/>
                <a:gd name="connsiteY4" fmla="*/ 1455938 h 2943600"/>
                <a:gd name="connsiteX5" fmla="*/ 2592279 w 2592279"/>
                <a:gd name="connsiteY5" fmla="*/ 2943600 h 2943600"/>
                <a:gd name="connsiteX6" fmla="*/ 936312 w 2592279"/>
                <a:gd name="connsiteY6" fmla="*/ 2494626 h 2943600"/>
                <a:gd name="connsiteX7" fmla="*/ 0 w 2592279"/>
                <a:gd name="connsiteY7" fmla="*/ 2943600 h 2943600"/>
                <a:gd name="connsiteX8" fmla="*/ 958789 w 2592279"/>
                <a:gd name="connsiteY8" fmla="*/ 1475105 h 2943600"/>
                <a:gd name="connsiteX0" fmla="*/ 958789 w 2592279"/>
                <a:gd name="connsiteY0" fmla="*/ 2451649 h 3920144"/>
                <a:gd name="connsiteX1" fmla="*/ 439163 w 2592279"/>
                <a:gd name="connsiteY1" fmla="*/ 985422 h 3920144"/>
                <a:gd name="connsiteX2" fmla="*/ 1531116 w 2592279"/>
                <a:gd name="connsiteY2" fmla="*/ 976544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 name="connsiteX0" fmla="*/ 958789 w 2592279"/>
                <a:gd name="connsiteY0" fmla="*/ 2451649 h 3920144"/>
                <a:gd name="connsiteX1" fmla="*/ 439163 w 2592279"/>
                <a:gd name="connsiteY1" fmla="*/ 985422 h 3920144"/>
                <a:gd name="connsiteX2" fmla="*/ 1353563 w 2592279"/>
                <a:gd name="connsiteY2" fmla="*/ 674703 h 3920144"/>
                <a:gd name="connsiteX3" fmla="*/ 2152553 w 2592279"/>
                <a:gd name="connsiteY3" fmla="*/ 0 h 3920144"/>
                <a:gd name="connsiteX4" fmla="*/ 2592279 w 2592279"/>
                <a:gd name="connsiteY4" fmla="*/ 995711 h 3920144"/>
                <a:gd name="connsiteX5" fmla="*/ 2054898 w 2592279"/>
                <a:gd name="connsiteY5" fmla="*/ 2432482 h 3920144"/>
                <a:gd name="connsiteX6" fmla="*/ 2592279 w 2592279"/>
                <a:gd name="connsiteY6" fmla="*/ 3920144 h 3920144"/>
                <a:gd name="connsiteX7" fmla="*/ 936312 w 2592279"/>
                <a:gd name="connsiteY7" fmla="*/ 3471170 h 3920144"/>
                <a:gd name="connsiteX8" fmla="*/ 0 w 2592279"/>
                <a:gd name="connsiteY8" fmla="*/ 3920144 h 3920144"/>
                <a:gd name="connsiteX9" fmla="*/ 958789 w 2592279"/>
                <a:gd name="connsiteY9" fmla="*/ 2451649 h 392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2279" h="3920144">
                  <a:moveTo>
                    <a:pt x="958789" y="2451649"/>
                  </a:moveTo>
                  <a:lnTo>
                    <a:pt x="439163" y="985422"/>
                  </a:lnTo>
                  <a:lnTo>
                    <a:pt x="1353563" y="674703"/>
                  </a:lnTo>
                  <a:cubicBezTo>
                    <a:pt x="1371318" y="668785"/>
                    <a:pt x="2134798" y="5918"/>
                    <a:pt x="2152553" y="0"/>
                  </a:cubicBezTo>
                  <a:lnTo>
                    <a:pt x="2592279" y="995711"/>
                  </a:lnTo>
                  <a:lnTo>
                    <a:pt x="2054898" y="2432482"/>
                  </a:lnTo>
                  <a:lnTo>
                    <a:pt x="2592279" y="3920144"/>
                  </a:lnTo>
                  <a:lnTo>
                    <a:pt x="936312" y="3471170"/>
                  </a:lnTo>
                  <a:lnTo>
                    <a:pt x="0" y="3920144"/>
                  </a:lnTo>
                  <a:lnTo>
                    <a:pt x="958789" y="2451649"/>
                  </a:lnTo>
                  <a:close/>
                </a:path>
              </a:pathLst>
            </a:custGeom>
            <a:gradFill flip="none" rotWithShape="1">
              <a:gsLst>
                <a:gs pos="20000">
                  <a:srgbClr val="FF6800">
                    <a:alpha val="83000"/>
                  </a:srgbClr>
                </a:gs>
                <a:gs pos="92000">
                  <a:srgbClr val="FF0052">
                    <a:alpha val="68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reeform 21">
              <a:extLst>
                <a:ext uri="{FF2B5EF4-FFF2-40B4-BE49-F238E27FC236}">
                  <a16:creationId xmlns:a16="http://schemas.microsoft.com/office/drawing/2014/main" id="{CFC67752-F4C1-7042-B048-38519C56CDCC}"/>
                </a:ext>
              </a:extLst>
            </p:cNvPr>
            <p:cNvSpPr/>
            <p:nvPr/>
          </p:nvSpPr>
          <p:spPr>
            <a:xfrm>
              <a:off x="3127664" y="1851559"/>
              <a:ext cx="3054927" cy="2450278"/>
            </a:xfrm>
            <a:custGeom>
              <a:avLst/>
              <a:gdLst>
                <a:gd name="connsiteX0" fmla="*/ 0 w 3086100"/>
                <a:gd name="connsiteY0" fmla="*/ 291059 h 2462759"/>
                <a:gd name="connsiteX1" fmla="*/ 1298864 w 3086100"/>
                <a:gd name="connsiteY1" fmla="*/ 114414 h 2462759"/>
                <a:gd name="connsiteX2" fmla="*/ 2244436 w 3086100"/>
                <a:gd name="connsiteY2" fmla="*/ 1808132 h 2462759"/>
                <a:gd name="connsiteX3" fmla="*/ 3086100 w 3086100"/>
                <a:gd name="connsiteY3" fmla="*/ 2462759 h 2462759"/>
                <a:gd name="connsiteX0" fmla="*/ 0 w 3054927"/>
                <a:gd name="connsiteY0" fmla="*/ 320141 h 2450278"/>
                <a:gd name="connsiteX1" fmla="*/ 1267691 w 3054927"/>
                <a:gd name="connsiteY1" fmla="*/ 101933 h 2450278"/>
                <a:gd name="connsiteX2" fmla="*/ 2213263 w 3054927"/>
                <a:gd name="connsiteY2" fmla="*/ 1795651 h 2450278"/>
                <a:gd name="connsiteX3" fmla="*/ 3054927 w 3054927"/>
                <a:gd name="connsiteY3" fmla="*/ 2450278 h 2450278"/>
              </a:gdLst>
              <a:ahLst/>
              <a:cxnLst>
                <a:cxn ang="0">
                  <a:pos x="connsiteX0" y="connsiteY0"/>
                </a:cxn>
                <a:cxn ang="0">
                  <a:pos x="connsiteX1" y="connsiteY1"/>
                </a:cxn>
                <a:cxn ang="0">
                  <a:pos x="connsiteX2" y="connsiteY2"/>
                </a:cxn>
                <a:cxn ang="0">
                  <a:pos x="connsiteX3" y="connsiteY3"/>
                </a:cxn>
              </a:cxnLst>
              <a:rect l="l" t="t" r="r" b="b"/>
              <a:pathLst>
                <a:path w="3054927" h="2450278">
                  <a:moveTo>
                    <a:pt x="0" y="320141"/>
                  </a:moveTo>
                  <a:cubicBezTo>
                    <a:pt x="462395" y="105396"/>
                    <a:pt x="898814" y="-143985"/>
                    <a:pt x="1267691" y="101933"/>
                  </a:cubicBezTo>
                  <a:cubicBezTo>
                    <a:pt x="1636568" y="347851"/>
                    <a:pt x="1915390" y="1404260"/>
                    <a:pt x="2213263" y="1795651"/>
                  </a:cubicBezTo>
                  <a:cubicBezTo>
                    <a:pt x="2511136" y="2187042"/>
                    <a:pt x="2904259" y="2304805"/>
                    <a:pt x="3054927" y="2450278"/>
                  </a:cubicBezTo>
                </a:path>
              </a:pathLst>
            </a:custGeom>
            <a:no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7">
              <a:extLst>
                <a:ext uri="{FF2B5EF4-FFF2-40B4-BE49-F238E27FC236}">
                  <a16:creationId xmlns:a16="http://schemas.microsoft.com/office/drawing/2014/main" id="{04CC4433-3E7D-274E-80F7-F3CBB11C03F5}"/>
                </a:ext>
              </a:extLst>
            </p:cNvPr>
            <p:cNvSpPr/>
            <p:nvPr/>
          </p:nvSpPr>
          <p:spPr>
            <a:xfrm rot="10800000">
              <a:off x="4199937" y="1238579"/>
              <a:ext cx="3697399" cy="4205445"/>
            </a:xfrm>
            <a:custGeom>
              <a:avLst/>
              <a:gdLst>
                <a:gd name="connsiteX0" fmla="*/ 0 w 3453414"/>
                <a:gd name="connsiteY0" fmla="*/ 0 h 3151573"/>
                <a:gd name="connsiteX1" fmla="*/ 3453414 w 3453414"/>
                <a:gd name="connsiteY1" fmla="*/ 0 h 3151573"/>
                <a:gd name="connsiteX2" fmla="*/ 3453414 w 3453414"/>
                <a:gd name="connsiteY2" fmla="*/ 3151573 h 3151573"/>
                <a:gd name="connsiteX3" fmla="*/ 0 w 3453414"/>
                <a:gd name="connsiteY3" fmla="*/ 3151573 h 3151573"/>
                <a:gd name="connsiteX4" fmla="*/ 0 w 3453414"/>
                <a:gd name="connsiteY4" fmla="*/ 0 h 3151573"/>
                <a:gd name="connsiteX0" fmla="*/ 0 w 3453414"/>
                <a:gd name="connsiteY0" fmla="*/ 0 h 3151573"/>
                <a:gd name="connsiteX1" fmla="*/ 790113 w 3453414"/>
                <a:gd name="connsiteY1" fmla="*/ 3998 h 3151573"/>
                <a:gd name="connsiteX2" fmla="*/ 3453414 w 3453414"/>
                <a:gd name="connsiteY2" fmla="*/ 0 h 3151573"/>
                <a:gd name="connsiteX3" fmla="*/ 3453414 w 3453414"/>
                <a:gd name="connsiteY3" fmla="*/ 3151573 h 3151573"/>
                <a:gd name="connsiteX4" fmla="*/ 0 w 3453414"/>
                <a:gd name="connsiteY4" fmla="*/ 3151573 h 3151573"/>
                <a:gd name="connsiteX5" fmla="*/ 0 w 3453414"/>
                <a:gd name="connsiteY5" fmla="*/ 0 h 3151573"/>
                <a:gd name="connsiteX0" fmla="*/ 0 w 3453414"/>
                <a:gd name="connsiteY0" fmla="*/ 830503 h 3982076"/>
                <a:gd name="connsiteX1" fmla="*/ 1305018 w 3453414"/>
                <a:gd name="connsiteY1" fmla="*/ 0 h 3982076"/>
                <a:gd name="connsiteX2" fmla="*/ 3453414 w 3453414"/>
                <a:gd name="connsiteY2" fmla="*/ 830503 h 3982076"/>
                <a:gd name="connsiteX3" fmla="*/ 3453414 w 3453414"/>
                <a:gd name="connsiteY3" fmla="*/ 3982076 h 3982076"/>
                <a:gd name="connsiteX4" fmla="*/ 0 w 3453414"/>
                <a:gd name="connsiteY4" fmla="*/ 3982076 h 3982076"/>
                <a:gd name="connsiteX5" fmla="*/ 0 w 3453414"/>
                <a:gd name="connsiteY5"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3444537 w 3453414"/>
                <a:gd name="connsiteY3" fmla="*/ 2530136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0 w 3453414"/>
                <a:gd name="connsiteY5" fmla="*/ 3982076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015232 w 3453414"/>
                <a:gd name="connsiteY3" fmla="*/ 2636668 h 3982076"/>
                <a:gd name="connsiteX4" fmla="*/ 3453414 w 3453414"/>
                <a:gd name="connsiteY4" fmla="*/ 3982076 h 3982076"/>
                <a:gd name="connsiteX5" fmla="*/ 284086 w 3453414"/>
                <a:gd name="connsiteY5" fmla="*/ 2748079 h 3982076"/>
                <a:gd name="connsiteX6" fmla="*/ 0 w 3453414"/>
                <a:gd name="connsiteY6" fmla="*/ 830503 h 3982076"/>
                <a:gd name="connsiteX0" fmla="*/ 0 w 3453414"/>
                <a:gd name="connsiteY0" fmla="*/ 830503 h 3982076"/>
                <a:gd name="connsiteX1" fmla="*/ 1305018 w 3453414"/>
                <a:gd name="connsiteY1" fmla="*/ 0 h 3982076"/>
                <a:gd name="connsiteX2" fmla="*/ 3453414 w 3453414"/>
                <a:gd name="connsiteY2" fmla="*/ 830503 h 3982076"/>
                <a:gd name="connsiteX3" fmla="*/ 2175030 w 3453414"/>
                <a:gd name="connsiteY3" fmla="*/ 2352583 h 3982076"/>
                <a:gd name="connsiteX4" fmla="*/ 3453414 w 3453414"/>
                <a:gd name="connsiteY4" fmla="*/ 3982076 h 3982076"/>
                <a:gd name="connsiteX5" fmla="*/ 284086 w 3453414"/>
                <a:gd name="connsiteY5" fmla="*/ 2748079 h 3982076"/>
                <a:gd name="connsiteX6" fmla="*/ 0 w 3453414"/>
                <a:gd name="connsiteY6" fmla="*/ 830503 h 398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3414" h="3982076">
                  <a:moveTo>
                    <a:pt x="0" y="830503"/>
                  </a:moveTo>
                  <a:lnTo>
                    <a:pt x="1305018" y="0"/>
                  </a:lnTo>
                  <a:lnTo>
                    <a:pt x="3453414" y="830503"/>
                  </a:lnTo>
                  <a:lnTo>
                    <a:pt x="2175030" y="2352583"/>
                  </a:lnTo>
                  <a:lnTo>
                    <a:pt x="3453414" y="3982076"/>
                  </a:lnTo>
                  <a:lnTo>
                    <a:pt x="284086" y="2748079"/>
                  </a:lnTo>
                  <a:lnTo>
                    <a:pt x="0" y="830503"/>
                  </a:lnTo>
                  <a:close/>
                </a:path>
              </a:pathLst>
            </a:custGeom>
            <a:noFill/>
            <a:ln w="15875">
              <a:gradFill>
                <a:gsLst>
                  <a:gs pos="100000">
                    <a:srgbClr val="7030A0"/>
                  </a:gs>
                  <a:gs pos="0">
                    <a:srgbClr val="FF0052"/>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4" name="Picture 3" descr="A screenshot of a cell phone&#10;&#10;Description automatically generated">
            <a:extLst>
              <a:ext uri="{FF2B5EF4-FFF2-40B4-BE49-F238E27FC236}">
                <a16:creationId xmlns:a16="http://schemas.microsoft.com/office/drawing/2014/main" id="{E0A59725-ECD0-E94B-9CDE-AC1FE31CD5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727" y="1077761"/>
            <a:ext cx="8684160" cy="5780239"/>
          </a:xfrm>
          <a:prstGeom prst="rect">
            <a:avLst/>
          </a:prstGeom>
        </p:spPr>
      </p:pic>
    </p:spTree>
    <p:extLst>
      <p:ext uri="{BB962C8B-B14F-4D97-AF65-F5344CB8AC3E}">
        <p14:creationId xmlns:p14="http://schemas.microsoft.com/office/powerpoint/2010/main" val="23336937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1894</Words>
  <Application>Microsoft Macintosh PowerPoint</Application>
  <PresentationFormat>Widescreen</PresentationFormat>
  <Paragraphs>101</Paragraphs>
  <Slides>22</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BEYNO</vt:lpstr>
      <vt:lpstr>Calibri</vt:lpstr>
      <vt:lpstr>Calibri Light</vt:lpstr>
      <vt:lpstr>Chalkboard</vt:lpstr>
      <vt:lpstr>V Dub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Gunica Sharma</dc:creator>
  <cp:lastModifiedBy>Saketh N</cp:lastModifiedBy>
  <cp:revision>1</cp:revision>
  <dcterms:created xsi:type="dcterms:W3CDTF">2020-07-19T22:15:45Z</dcterms:created>
  <dcterms:modified xsi:type="dcterms:W3CDTF">2020-07-19T23:54:34Z</dcterms:modified>
</cp:coreProperties>
</file>

<file path=docProps/thumbnail.jpeg>
</file>